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4"/>
    <p:sldMasterId id="2147484106" r:id="rId5"/>
    <p:sldMasterId id="2147484086" r:id="rId6"/>
    <p:sldMasterId id="2147484101" r:id="rId7"/>
  </p:sldMasterIdLst>
  <p:notesMasterIdLst>
    <p:notesMasterId r:id="rId46"/>
  </p:notesMasterIdLst>
  <p:handoutMasterIdLst>
    <p:handoutMasterId r:id="rId47"/>
  </p:handoutMasterIdLst>
  <p:sldIdLst>
    <p:sldId id="487" r:id="rId8"/>
    <p:sldId id="498" r:id="rId9"/>
    <p:sldId id="499" r:id="rId10"/>
    <p:sldId id="490" r:id="rId11"/>
    <p:sldId id="621" r:id="rId12"/>
    <p:sldId id="2147309415" r:id="rId13"/>
    <p:sldId id="2145706871" r:id="rId14"/>
    <p:sldId id="2145706849" r:id="rId15"/>
    <p:sldId id="2145706842" r:id="rId16"/>
    <p:sldId id="2147309418" r:id="rId17"/>
    <p:sldId id="502" r:id="rId18"/>
    <p:sldId id="2147309419" r:id="rId19"/>
    <p:sldId id="2145706720" r:id="rId20"/>
    <p:sldId id="1344" r:id="rId21"/>
    <p:sldId id="2145706722" r:id="rId22"/>
    <p:sldId id="2147309404" r:id="rId23"/>
    <p:sldId id="2147309405" r:id="rId24"/>
    <p:sldId id="2147309406" r:id="rId25"/>
    <p:sldId id="2147309407" r:id="rId26"/>
    <p:sldId id="2147309408" r:id="rId27"/>
    <p:sldId id="1383" r:id="rId28"/>
    <p:sldId id="1382" r:id="rId29"/>
    <p:sldId id="2145706717" r:id="rId30"/>
    <p:sldId id="1386" r:id="rId31"/>
    <p:sldId id="2145706718" r:id="rId32"/>
    <p:sldId id="1385" r:id="rId33"/>
    <p:sldId id="2145706719" r:id="rId34"/>
    <p:sldId id="1345" r:id="rId35"/>
    <p:sldId id="2145706767" r:id="rId36"/>
    <p:sldId id="1347" r:id="rId37"/>
    <p:sldId id="2147309417" r:id="rId38"/>
    <p:sldId id="2145706765" r:id="rId39"/>
    <p:sldId id="1346" r:id="rId40"/>
    <p:sldId id="2145706769" r:id="rId41"/>
    <p:sldId id="2147309402" r:id="rId42"/>
    <p:sldId id="2145706763" r:id="rId43"/>
    <p:sldId id="2145706761" r:id="rId44"/>
    <p:sldId id="1355" r:id="rId45"/>
  </p:sldIdLst>
  <p:sldSz cx="12192000" cy="6858000"/>
  <p:notesSz cx="7137400" cy="9423400"/>
  <p:defaultTextStyle>
    <a:defPPr>
      <a:defRPr lang="en-US"/>
    </a:defPPr>
    <a:lvl1pPr algn="r"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r"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r"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r"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r"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68">
          <p15:clr>
            <a:srgbClr val="A4A3A4"/>
          </p15:clr>
        </p15:guide>
        <p15:guide id="2" pos="224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C8EF23-A556-335C-B4F9-2CDF47E0552D}" name="Evans, Jovier (NIH/NIMH) [E]" initials="E[" userId="S::jevans1@nih.gov::f492dd0a-219c-4c6a-99d1-8364c91b9c9e" providerId="AD"/>
  <p188:author id="{6A4C543D-DE13-E169-CF47-C95AE3B2824C}" name="Buckingham, Sandra (NIH/NIMH) [E]" initials="SB" userId="S::buckings@nih.gov::f3f4eea3-aa80-401a-be83-2f3534b651d2" providerId="AD"/>
  <p188:author id="{557F1C78-8EFC-EE0B-46A4-FCE21F77257A}" name="Zarley, Caitlin (NIH/NIMH) [E]" initials="CZ" userId="S::burgdorfce@nih.gov::77a8c32a-e960-4190-bdcf-82eb19887ead" providerId="AD"/>
  <p188:author id="{2C9EAD87-032F-D3B8-8E55-2AB5B37830B7}" name="Jacobs Brichford, Eliza (NIH/NIMH) [E]" initials="JBE([" userId="S::jacobsbrichfoe2@nih.gov::d9dbc1a4-b635-4555-ac44-f5af31d654a2" providerId="AD"/>
  <p188:author id="{B40710EB-FE7A-000B-A517-6266478D7EA4}" name="Necka, Liz (NIH/NIMH) [E]" initials="LL" userId="S::neckaea@nih.gov::d440327e-9fa0-4c05-bc0f-cf4124eb6b9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chel Scheinert" initials="SR([" lastIdx="5" clrIdx="0">
    <p:extLst>
      <p:ext uri="{19B8F6BF-5375-455C-9EA6-DF929625EA0E}">
        <p15:presenceInfo xmlns:p15="http://schemas.microsoft.com/office/powerpoint/2012/main" userId="Rachel Scheinert" providerId="None"/>
      </p:ext>
    </p:extLst>
  </p:cmAuthor>
  <p:cmAuthor id="2" name="Jacobs Brichford, Eliza (NIH/NIMH) [E]" initials="JBE([" lastIdx="13" clrIdx="1">
    <p:extLst>
      <p:ext uri="{19B8F6BF-5375-455C-9EA6-DF929625EA0E}">
        <p15:presenceInfo xmlns:p15="http://schemas.microsoft.com/office/powerpoint/2012/main" userId="S::jacobsbrichfoe2@nih.gov::d9dbc1a4-b635-4555-ac44-f5af31d654a2" providerId="AD"/>
      </p:ext>
    </p:extLst>
  </p:cmAuthor>
  <p:cmAuthor id="3" name="Nickles, Sarah (NIH/NIMH) [F]" initials="NS([" lastIdx="35" clrIdx="2">
    <p:extLst>
      <p:ext uri="{19B8F6BF-5375-455C-9EA6-DF929625EA0E}">
        <p15:presenceInfo xmlns:p15="http://schemas.microsoft.com/office/powerpoint/2012/main" userId="S::nicklessl@nih.gov::815976bd-81e8-42f2-b741-f319e0d45c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B3B"/>
    <a:srgbClr val="969FA7"/>
    <a:srgbClr val="5B9BD5"/>
    <a:srgbClr val="005294"/>
    <a:srgbClr val="000000"/>
    <a:srgbClr val="005395"/>
    <a:srgbClr val="AF9879"/>
    <a:srgbClr val="A192B4"/>
    <a:srgbClr val="E8A2E3"/>
    <a:srgbClr val="4E81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95E4A5-D2D4-4B91-ACA4-D7FA6F5379AD}" v="57" dt="2026-03-30T11:16:34.0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9" d="100"/>
          <a:sy n="149" d="100"/>
        </p:scale>
        <p:origin x="644"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68"/>
        <p:guide pos="224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handoutMaster" Target="handoutMasters/handoutMaster1.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ons, Elizabeth (NIH/NIMH) [E]" userId="d440327e-9fa0-4c05-bc0f-cf4124eb6b94" providerId="ADAL" clId="{3870710F-3E1E-440A-9E88-CA17802ECDDE}"/>
    <pc:docChg chg="undo redo custSel addSld delSld modSld sldOrd">
      <pc:chgData name="Lyons, Elizabeth (NIH/NIMH) [E]" userId="d440327e-9fa0-4c05-bc0f-cf4124eb6b94" providerId="ADAL" clId="{3870710F-3E1E-440A-9E88-CA17802ECDDE}" dt="2026-04-01T15:57:10.508" v="1847" actId="6549"/>
      <pc:docMkLst>
        <pc:docMk/>
      </pc:docMkLst>
      <pc:sldChg chg="modSp mod">
        <pc:chgData name="Lyons, Elizabeth (NIH/NIMH) [E]" userId="d440327e-9fa0-4c05-bc0f-cf4124eb6b94" providerId="ADAL" clId="{3870710F-3E1E-440A-9E88-CA17802ECDDE}" dt="2026-03-17T21:20:51.366" v="13" actId="20577"/>
        <pc:sldMkLst>
          <pc:docMk/>
          <pc:sldMk cId="0" sldId="487"/>
        </pc:sldMkLst>
        <pc:spChg chg="mod">
          <ac:chgData name="Lyons, Elizabeth (NIH/NIMH) [E]" userId="d440327e-9fa0-4c05-bc0f-cf4124eb6b94" providerId="ADAL" clId="{3870710F-3E1E-440A-9E88-CA17802ECDDE}" dt="2026-03-17T21:20:47.755" v="5" actId="20577"/>
          <ac:spMkLst>
            <pc:docMk/>
            <pc:sldMk cId="0" sldId="487"/>
            <ac:spMk id="4" creationId="{7134A6FE-A977-D13B-A444-89502AA3D8B4}"/>
          </ac:spMkLst>
        </pc:spChg>
        <pc:spChg chg="mod">
          <ac:chgData name="Lyons, Elizabeth (NIH/NIMH) [E]" userId="d440327e-9fa0-4c05-bc0f-cf4124eb6b94" providerId="ADAL" clId="{3870710F-3E1E-440A-9E88-CA17802ECDDE}" dt="2026-03-17T21:20:51.366" v="13" actId="20577"/>
          <ac:spMkLst>
            <pc:docMk/>
            <pc:sldMk cId="0" sldId="487"/>
            <ac:spMk id="7" creationId="{7A4D0713-C807-4150-9DB3-3619674B4AC6}"/>
          </ac:spMkLst>
        </pc:spChg>
      </pc:sldChg>
      <pc:sldChg chg="modSp mod">
        <pc:chgData name="Lyons, Elizabeth (NIH/NIMH) [E]" userId="d440327e-9fa0-4c05-bc0f-cf4124eb6b94" providerId="ADAL" clId="{3870710F-3E1E-440A-9E88-CA17802ECDDE}" dt="2026-03-18T19:55:07.961" v="1387" actId="20577"/>
        <pc:sldMkLst>
          <pc:docMk/>
          <pc:sldMk cId="433370894" sldId="499"/>
        </pc:sldMkLst>
        <pc:spChg chg="mod">
          <ac:chgData name="Lyons, Elizabeth (NIH/NIMH) [E]" userId="d440327e-9fa0-4c05-bc0f-cf4124eb6b94" providerId="ADAL" clId="{3870710F-3E1E-440A-9E88-CA17802ECDDE}" dt="2026-03-18T19:55:07.961" v="1387" actId="20577"/>
          <ac:spMkLst>
            <pc:docMk/>
            <pc:sldMk cId="433370894" sldId="499"/>
            <ac:spMk id="2" creationId="{A5DCA869-C1E6-ADC4-D13A-DE20597D1E38}"/>
          </ac:spMkLst>
        </pc:spChg>
      </pc:sldChg>
      <pc:sldChg chg="addSp delSp modSp add del mod ord chgLayout modNotesTx">
        <pc:chgData name="Lyons, Elizabeth (NIH/NIMH) [E]" userId="d440327e-9fa0-4c05-bc0f-cf4124eb6b94" providerId="ADAL" clId="{3870710F-3E1E-440A-9E88-CA17802ECDDE}" dt="2026-04-01T15:56:24.554" v="1838" actId="6549"/>
        <pc:sldMkLst>
          <pc:docMk/>
          <pc:sldMk cId="1463879954" sldId="502"/>
        </pc:sldMkLst>
        <pc:spChg chg="add mod ord">
          <ac:chgData name="Lyons, Elizabeth (NIH/NIMH) [E]" userId="d440327e-9fa0-4c05-bc0f-cf4124eb6b94" providerId="ADAL" clId="{3870710F-3E1E-440A-9E88-CA17802ECDDE}" dt="2026-03-18T11:22:05.933" v="1167" actId="20577"/>
          <ac:spMkLst>
            <pc:docMk/>
            <pc:sldMk cId="1463879954" sldId="502"/>
            <ac:spMk id="2" creationId="{B55E778B-AAC8-BC37-B43B-430F8CC17FD2}"/>
          </ac:spMkLst>
        </pc:spChg>
        <pc:spChg chg="mod ord">
          <ac:chgData name="Lyons, Elizabeth (NIH/NIMH) [E]" userId="d440327e-9fa0-4c05-bc0f-cf4124eb6b94" providerId="ADAL" clId="{3870710F-3E1E-440A-9E88-CA17802ECDDE}" dt="2026-03-18T11:16:44.721" v="372" actId="700"/>
          <ac:spMkLst>
            <pc:docMk/>
            <pc:sldMk cId="1463879954" sldId="502"/>
            <ac:spMk id="3" creationId="{EA294B66-38DB-0292-AB0C-A35C2A00B713}"/>
          </ac:spMkLst>
        </pc:spChg>
        <pc:spChg chg="mod ord">
          <ac:chgData name="Lyons, Elizabeth (NIH/NIMH) [E]" userId="d440327e-9fa0-4c05-bc0f-cf4124eb6b94" providerId="ADAL" clId="{3870710F-3E1E-440A-9E88-CA17802ECDDE}" dt="2026-03-18T11:16:44.721" v="372" actId="700"/>
          <ac:spMkLst>
            <pc:docMk/>
            <pc:sldMk cId="1463879954" sldId="502"/>
            <ac:spMk id="4" creationId="{13B0ED80-F609-ABAD-DBC6-ECD4F0E5D50D}"/>
          </ac:spMkLst>
        </pc:spChg>
        <pc:spChg chg="add mod">
          <ac:chgData name="Lyons, Elizabeth (NIH/NIMH) [E]" userId="d440327e-9fa0-4c05-bc0f-cf4124eb6b94" providerId="ADAL" clId="{3870710F-3E1E-440A-9E88-CA17802ECDDE}" dt="2026-03-18T11:22:12.533" v="1169" actId="1076"/>
          <ac:spMkLst>
            <pc:docMk/>
            <pc:sldMk cId="1463879954" sldId="502"/>
            <ac:spMk id="5" creationId="{B2778AF8-BD7E-31FA-0A0F-D37494A39F9E}"/>
          </ac:spMkLst>
        </pc:spChg>
        <pc:spChg chg="mod">
          <ac:chgData name="Lyons, Elizabeth (NIH/NIMH) [E]" userId="d440327e-9fa0-4c05-bc0f-cf4124eb6b94" providerId="ADAL" clId="{3870710F-3E1E-440A-9E88-CA17802ECDDE}" dt="2026-03-17T21:43:21.321" v="312" actId="1076"/>
          <ac:spMkLst>
            <pc:docMk/>
            <pc:sldMk cId="1463879954" sldId="502"/>
            <ac:spMk id="9" creationId="{D9A3D8E4-790C-9ED6-29E6-1BE314A1874C}"/>
          </ac:spMkLst>
        </pc:spChg>
        <pc:picChg chg="add mod">
          <ac:chgData name="Lyons, Elizabeth (NIH/NIMH) [E]" userId="d440327e-9fa0-4c05-bc0f-cf4124eb6b94" providerId="ADAL" clId="{3870710F-3E1E-440A-9E88-CA17802ECDDE}" dt="2026-03-18T11:22:15.554" v="1170" actId="1076"/>
          <ac:picMkLst>
            <pc:docMk/>
            <pc:sldMk cId="1463879954" sldId="502"/>
            <ac:picMk id="8" creationId="{DDBDD488-BB67-B672-18C3-EB31A8D7D0D1}"/>
          </ac:picMkLst>
        </pc:picChg>
      </pc:sldChg>
      <pc:sldChg chg="add modAnim">
        <pc:chgData name="Lyons, Elizabeth (NIH/NIMH) [E]" userId="d440327e-9fa0-4c05-bc0f-cf4124eb6b94" providerId="ADAL" clId="{3870710F-3E1E-440A-9E88-CA17802ECDDE}" dt="2026-03-17T21:21:55.616" v="16"/>
        <pc:sldMkLst>
          <pc:docMk/>
          <pc:sldMk cId="63472232" sldId="621"/>
        </pc:sldMkLst>
      </pc:sldChg>
      <pc:sldChg chg="modSp mod">
        <pc:chgData name="Lyons, Elizabeth (NIH/NIMH) [E]" userId="d440327e-9fa0-4c05-bc0f-cf4124eb6b94" providerId="ADAL" clId="{3870710F-3E1E-440A-9E88-CA17802ECDDE}" dt="2026-03-17T21:28:53.128" v="180" actId="20577"/>
        <pc:sldMkLst>
          <pc:docMk/>
          <pc:sldMk cId="244191993" sldId="1345"/>
        </pc:sldMkLst>
        <pc:spChg chg="mod">
          <ac:chgData name="Lyons, Elizabeth (NIH/NIMH) [E]" userId="d440327e-9fa0-4c05-bc0f-cf4124eb6b94" providerId="ADAL" clId="{3870710F-3E1E-440A-9E88-CA17802ECDDE}" dt="2026-03-17T21:28:53.128" v="180" actId="20577"/>
          <ac:spMkLst>
            <pc:docMk/>
            <pc:sldMk cId="244191993" sldId="1345"/>
            <ac:spMk id="2" creationId="{CF8C4F43-2C75-843E-2E11-74B1B2C754DB}"/>
          </ac:spMkLst>
        </pc:spChg>
      </pc:sldChg>
      <pc:sldChg chg="modSp add mod">
        <pc:chgData name="Lyons, Elizabeth (NIH/NIMH) [E]" userId="d440327e-9fa0-4c05-bc0f-cf4124eb6b94" providerId="ADAL" clId="{3870710F-3E1E-440A-9E88-CA17802ECDDE}" dt="2026-03-27T17:50:33.123" v="1541" actId="20577"/>
        <pc:sldMkLst>
          <pc:docMk/>
          <pc:sldMk cId="1260508852" sldId="1346"/>
        </pc:sldMkLst>
        <pc:spChg chg="mod">
          <ac:chgData name="Lyons, Elizabeth (NIH/NIMH) [E]" userId="d440327e-9fa0-4c05-bc0f-cf4124eb6b94" providerId="ADAL" clId="{3870710F-3E1E-440A-9E88-CA17802ECDDE}" dt="2026-03-27T17:50:33.123" v="1541" actId="20577"/>
          <ac:spMkLst>
            <pc:docMk/>
            <pc:sldMk cId="1260508852" sldId="1346"/>
            <ac:spMk id="3" creationId="{486C4B45-B790-9C0F-CD11-C31960E2A7B3}"/>
          </ac:spMkLst>
        </pc:spChg>
        <pc:spChg chg="mod">
          <ac:chgData name="Lyons, Elizabeth (NIH/NIMH) [E]" userId="d440327e-9fa0-4c05-bc0f-cf4124eb6b94" providerId="ADAL" clId="{3870710F-3E1E-440A-9E88-CA17802ECDDE}" dt="2026-03-17T21:31:14.447" v="237" actId="113"/>
          <ac:spMkLst>
            <pc:docMk/>
            <pc:sldMk cId="1260508852" sldId="1346"/>
            <ac:spMk id="4" creationId="{F004CFDF-A351-151D-E070-54F89B7108E6}"/>
          </ac:spMkLst>
        </pc:spChg>
      </pc:sldChg>
      <pc:sldChg chg="modSp add mod">
        <pc:chgData name="Lyons, Elizabeth (NIH/NIMH) [E]" userId="d440327e-9fa0-4c05-bc0f-cf4124eb6b94" providerId="ADAL" clId="{3870710F-3E1E-440A-9E88-CA17802ECDDE}" dt="2026-03-27T17:50:21.332" v="1530" actId="20577"/>
        <pc:sldMkLst>
          <pc:docMk/>
          <pc:sldMk cId="2373758695" sldId="1347"/>
        </pc:sldMkLst>
        <pc:spChg chg="mod">
          <ac:chgData name="Lyons, Elizabeth (NIH/NIMH) [E]" userId="d440327e-9fa0-4c05-bc0f-cf4124eb6b94" providerId="ADAL" clId="{3870710F-3E1E-440A-9E88-CA17802ECDDE}" dt="2026-03-27T17:50:21.332" v="1530" actId="20577"/>
          <ac:spMkLst>
            <pc:docMk/>
            <pc:sldMk cId="2373758695" sldId="1347"/>
            <ac:spMk id="3" creationId="{C97D1608-06B5-4D3F-BF56-F1A54C151FDB}"/>
          </ac:spMkLst>
        </pc:spChg>
        <pc:spChg chg="mod">
          <ac:chgData name="Lyons, Elizabeth (NIH/NIMH) [E]" userId="d440327e-9fa0-4c05-bc0f-cf4124eb6b94" providerId="ADAL" clId="{3870710F-3E1E-440A-9E88-CA17802ECDDE}" dt="2026-03-17T21:28:28.622" v="146" actId="21"/>
          <ac:spMkLst>
            <pc:docMk/>
            <pc:sldMk cId="2373758695" sldId="1347"/>
            <ac:spMk id="4" creationId="{27E0D0DB-9D83-A405-B77C-990A0D039B5B}"/>
          </ac:spMkLst>
        </pc:spChg>
      </pc:sldChg>
      <pc:sldChg chg="add">
        <pc:chgData name="Lyons, Elizabeth (NIH/NIMH) [E]" userId="d440327e-9fa0-4c05-bc0f-cf4124eb6b94" providerId="ADAL" clId="{3870710F-3E1E-440A-9E88-CA17802ECDDE}" dt="2026-03-17T21:24:21.745" v="98"/>
        <pc:sldMkLst>
          <pc:docMk/>
          <pc:sldMk cId="1768840354" sldId="1355"/>
        </pc:sldMkLst>
      </pc:sldChg>
      <pc:sldChg chg="add">
        <pc:chgData name="Lyons, Elizabeth (NIH/NIMH) [E]" userId="d440327e-9fa0-4c05-bc0f-cf4124eb6b94" providerId="ADAL" clId="{3870710F-3E1E-440A-9E88-CA17802ECDDE}" dt="2026-03-17T21:23:28.769" v="88"/>
        <pc:sldMkLst>
          <pc:docMk/>
          <pc:sldMk cId="2766384754" sldId="1382"/>
        </pc:sldMkLst>
      </pc:sldChg>
      <pc:sldChg chg="add modNotesTx">
        <pc:chgData name="Lyons, Elizabeth (NIH/NIMH) [E]" userId="d440327e-9fa0-4c05-bc0f-cf4124eb6b94" providerId="ADAL" clId="{3870710F-3E1E-440A-9E88-CA17802ECDDE}" dt="2026-04-01T15:56:43.117" v="1841" actId="6549"/>
        <pc:sldMkLst>
          <pc:docMk/>
          <pc:sldMk cId="1009791353" sldId="1383"/>
        </pc:sldMkLst>
      </pc:sldChg>
      <pc:sldChg chg="add modNotesTx">
        <pc:chgData name="Lyons, Elizabeth (NIH/NIMH) [E]" userId="d440327e-9fa0-4c05-bc0f-cf4124eb6b94" providerId="ADAL" clId="{3870710F-3E1E-440A-9E88-CA17802ECDDE}" dt="2026-04-01T15:56:54.592" v="1844" actId="6549"/>
        <pc:sldMkLst>
          <pc:docMk/>
          <pc:sldMk cId="1183724139" sldId="1385"/>
        </pc:sldMkLst>
      </pc:sldChg>
      <pc:sldChg chg="add modNotesTx">
        <pc:chgData name="Lyons, Elizabeth (NIH/NIMH) [E]" userId="d440327e-9fa0-4c05-bc0f-cf4124eb6b94" providerId="ADAL" clId="{3870710F-3E1E-440A-9E88-CA17802ECDDE}" dt="2026-04-01T15:56:50.648" v="1843" actId="6549"/>
        <pc:sldMkLst>
          <pc:docMk/>
          <pc:sldMk cId="1955798466" sldId="1386"/>
        </pc:sldMkLst>
      </pc:sldChg>
      <pc:sldChg chg="add modNotesTx">
        <pc:chgData name="Lyons, Elizabeth (NIH/NIMH) [E]" userId="d440327e-9fa0-4c05-bc0f-cf4124eb6b94" providerId="ADAL" clId="{3870710F-3E1E-440A-9E88-CA17802ECDDE}" dt="2026-04-01T15:56:47.350" v="1842" actId="6549"/>
        <pc:sldMkLst>
          <pc:docMk/>
          <pc:sldMk cId="4049132670" sldId="2145706717"/>
        </pc:sldMkLst>
      </pc:sldChg>
      <pc:sldChg chg="add">
        <pc:chgData name="Lyons, Elizabeth (NIH/NIMH) [E]" userId="d440327e-9fa0-4c05-bc0f-cf4124eb6b94" providerId="ADAL" clId="{3870710F-3E1E-440A-9E88-CA17802ECDDE}" dt="2026-03-17T21:23:42.135" v="89"/>
        <pc:sldMkLst>
          <pc:docMk/>
          <pc:sldMk cId="1191743945" sldId="2145706718"/>
        </pc:sldMkLst>
      </pc:sldChg>
      <pc:sldChg chg="add">
        <pc:chgData name="Lyons, Elizabeth (NIH/NIMH) [E]" userId="d440327e-9fa0-4c05-bc0f-cf4124eb6b94" providerId="ADAL" clId="{3870710F-3E1E-440A-9E88-CA17802ECDDE}" dt="2026-03-17T21:23:42.135" v="89"/>
        <pc:sldMkLst>
          <pc:docMk/>
          <pc:sldMk cId="1736419390" sldId="2145706719"/>
        </pc:sldMkLst>
      </pc:sldChg>
      <pc:sldChg chg="add del">
        <pc:chgData name="Lyons, Elizabeth (NIH/NIMH) [E]" userId="d440327e-9fa0-4c05-bc0f-cf4124eb6b94" providerId="ADAL" clId="{3870710F-3E1E-440A-9E88-CA17802ECDDE}" dt="2026-03-30T11:16:30.647" v="1831" actId="2696"/>
        <pc:sldMkLst>
          <pc:docMk/>
          <pc:sldMk cId="1702031779" sldId="2145706720"/>
        </pc:sldMkLst>
      </pc:sldChg>
      <pc:sldChg chg="add modNotesTx">
        <pc:chgData name="Lyons, Elizabeth (NIH/NIMH) [E]" userId="d440327e-9fa0-4c05-bc0f-cf4124eb6b94" providerId="ADAL" clId="{3870710F-3E1E-440A-9E88-CA17802ECDDE}" dt="2026-04-01T15:56:30.924" v="1839" actId="6549"/>
        <pc:sldMkLst>
          <pc:docMk/>
          <pc:sldMk cId="2272603286" sldId="2145706720"/>
        </pc:sldMkLst>
      </pc:sldChg>
      <pc:sldChg chg="addSp modSp add mod modAnim">
        <pc:chgData name="Lyons, Elizabeth (NIH/NIMH) [E]" userId="d440327e-9fa0-4c05-bc0f-cf4124eb6b94" providerId="ADAL" clId="{3870710F-3E1E-440A-9E88-CA17802ECDDE}" dt="2026-03-18T19:50:58.292" v="1203"/>
        <pc:sldMkLst>
          <pc:docMk/>
          <pc:sldMk cId="1732346556" sldId="2145706722"/>
        </pc:sldMkLst>
        <pc:spChg chg="mod">
          <ac:chgData name="Lyons, Elizabeth (NIH/NIMH) [E]" userId="d440327e-9fa0-4c05-bc0f-cf4124eb6b94" providerId="ADAL" clId="{3870710F-3E1E-440A-9E88-CA17802ECDDE}" dt="2026-03-17T21:22:18.765" v="19" actId="2711"/>
          <ac:spMkLst>
            <pc:docMk/>
            <pc:sldMk cId="1732346556" sldId="2145706722"/>
            <ac:spMk id="3" creationId="{5C4DDE47-781E-A211-BBF3-8C5F4094FF7B}"/>
          </ac:spMkLst>
        </pc:spChg>
        <pc:spChg chg="add mod">
          <ac:chgData name="Lyons, Elizabeth (NIH/NIMH) [E]" userId="d440327e-9fa0-4c05-bc0f-cf4124eb6b94" providerId="ADAL" clId="{3870710F-3E1E-440A-9E88-CA17802ECDDE}" dt="2026-03-18T19:50:56.032" v="1202" actId="208"/>
          <ac:spMkLst>
            <pc:docMk/>
            <pc:sldMk cId="1732346556" sldId="2145706722"/>
            <ac:spMk id="4" creationId="{93A07EE6-F108-54DD-605E-47F82EF9C4FA}"/>
          </ac:spMkLst>
        </pc:spChg>
      </pc:sldChg>
      <pc:sldChg chg="add modNotesTx">
        <pc:chgData name="Lyons, Elizabeth (NIH/NIMH) [E]" userId="d440327e-9fa0-4c05-bc0f-cf4124eb6b94" providerId="ADAL" clId="{3870710F-3E1E-440A-9E88-CA17802ECDDE}" dt="2026-04-01T15:57:02.860" v="1845" actId="6549"/>
        <pc:sldMkLst>
          <pc:docMk/>
          <pc:sldMk cId="7107296" sldId="2145706765"/>
        </pc:sldMkLst>
      </pc:sldChg>
      <pc:sldChg chg="modSp mod">
        <pc:chgData name="Lyons, Elizabeth (NIH/NIMH) [E]" userId="d440327e-9fa0-4c05-bc0f-cf4124eb6b94" providerId="ADAL" clId="{3870710F-3E1E-440A-9E88-CA17802ECDDE}" dt="2026-03-17T21:26:33.747" v="127" actId="20577"/>
        <pc:sldMkLst>
          <pc:docMk/>
          <pc:sldMk cId="3274679531" sldId="2145706767"/>
        </pc:sldMkLst>
        <pc:spChg chg="mod">
          <ac:chgData name="Lyons, Elizabeth (NIH/NIMH) [E]" userId="d440327e-9fa0-4c05-bc0f-cf4124eb6b94" providerId="ADAL" clId="{3870710F-3E1E-440A-9E88-CA17802ECDDE}" dt="2026-03-17T21:26:33.747" v="127" actId="20577"/>
          <ac:spMkLst>
            <pc:docMk/>
            <pc:sldMk cId="3274679531" sldId="2145706767"/>
            <ac:spMk id="2" creationId="{037B6050-7118-A451-9B83-2D167E8B4E1D}"/>
          </ac:spMkLst>
        </pc:spChg>
      </pc:sldChg>
      <pc:sldChg chg="modNotesTx">
        <pc:chgData name="Lyons, Elizabeth (NIH/NIMH) [E]" userId="d440327e-9fa0-4c05-bc0f-cf4124eb6b94" providerId="ADAL" clId="{3870710F-3E1E-440A-9E88-CA17802ECDDE}" dt="2026-04-01T15:57:07.541" v="1846" actId="6549"/>
        <pc:sldMkLst>
          <pc:docMk/>
          <pc:sldMk cId="2407638624" sldId="2145706769"/>
        </pc:sldMkLst>
      </pc:sldChg>
      <pc:sldChg chg="modSp add modNotesTx">
        <pc:chgData name="Lyons, Elizabeth (NIH/NIMH) [E]" userId="d440327e-9fa0-4c05-bc0f-cf4124eb6b94" providerId="ADAL" clId="{3870710F-3E1E-440A-9E88-CA17802ECDDE}" dt="2026-04-01T15:56:19.662" v="1837" actId="6549"/>
        <pc:sldMkLst>
          <pc:docMk/>
          <pc:sldMk cId="1422525149" sldId="2145706842"/>
        </pc:sldMkLst>
        <pc:spChg chg="mod">
          <ac:chgData name="Lyons, Elizabeth (NIH/NIMH) [E]" userId="d440327e-9fa0-4c05-bc0f-cf4124eb6b94" providerId="ADAL" clId="{3870710F-3E1E-440A-9E88-CA17802ECDDE}" dt="2026-03-18T19:56:52.157" v="1493"/>
          <ac:spMkLst>
            <pc:docMk/>
            <pc:sldMk cId="1422525149" sldId="2145706842"/>
            <ac:spMk id="4" creationId="{A1ED61A0-7279-7866-5B96-96FA9E64957E}"/>
          </ac:spMkLst>
        </pc:spChg>
      </pc:sldChg>
      <pc:sldChg chg="modSp add mod">
        <pc:chgData name="Lyons, Elizabeth (NIH/NIMH) [E]" userId="d440327e-9fa0-4c05-bc0f-cf4124eb6b94" providerId="ADAL" clId="{3870710F-3E1E-440A-9E88-CA17802ECDDE}" dt="2026-03-18T19:56:49.048" v="1492" actId="20577"/>
        <pc:sldMkLst>
          <pc:docMk/>
          <pc:sldMk cId="3155749569" sldId="2145706849"/>
        </pc:sldMkLst>
        <pc:spChg chg="mod">
          <ac:chgData name="Lyons, Elizabeth (NIH/NIMH) [E]" userId="d440327e-9fa0-4c05-bc0f-cf4124eb6b94" providerId="ADAL" clId="{3870710F-3E1E-440A-9E88-CA17802ECDDE}" dt="2026-03-18T19:56:49.048" v="1492" actId="20577"/>
          <ac:spMkLst>
            <pc:docMk/>
            <pc:sldMk cId="3155749569" sldId="2145706849"/>
            <ac:spMk id="4" creationId="{1EACC4B8-1452-8B59-6178-E9720D5222B0}"/>
          </ac:spMkLst>
        </pc:spChg>
      </pc:sldChg>
      <pc:sldChg chg="modSp add">
        <pc:chgData name="Lyons, Elizabeth (NIH/NIMH) [E]" userId="d440327e-9fa0-4c05-bc0f-cf4124eb6b94" providerId="ADAL" clId="{3870710F-3E1E-440A-9E88-CA17802ECDDE}" dt="2026-03-18T19:57:53.349" v="1496"/>
        <pc:sldMkLst>
          <pc:docMk/>
          <pc:sldMk cId="173437691" sldId="2145706871"/>
        </pc:sldMkLst>
        <pc:spChg chg="mod">
          <ac:chgData name="Lyons, Elizabeth (NIH/NIMH) [E]" userId="d440327e-9fa0-4c05-bc0f-cf4124eb6b94" providerId="ADAL" clId="{3870710F-3E1E-440A-9E88-CA17802ECDDE}" dt="2026-03-18T19:57:53.349" v="1496"/>
          <ac:spMkLst>
            <pc:docMk/>
            <pc:sldMk cId="173437691" sldId="2145706871"/>
            <ac:spMk id="4" creationId="{CEB9BABA-6BFB-958A-5E3B-0F90E670EDD9}"/>
          </ac:spMkLst>
        </pc:spChg>
      </pc:sldChg>
      <pc:sldChg chg="modNotesTx">
        <pc:chgData name="Lyons, Elizabeth (NIH/NIMH) [E]" userId="d440327e-9fa0-4c05-bc0f-cf4124eb6b94" providerId="ADAL" clId="{3870710F-3E1E-440A-9E88-CA17802ECDDE}" dt="2026-04-01T15:57:10.508" v="1847" actId="6549"/>
        <pc:sldMkLst>
          <pc:docMk/>
          <pc:sldMk cId="1839974061" sldId="2147309402"/>
        </pc:sldMkLst>
      </pc:sldChg>
      <pc:sldChg chg="modSp mod">
        <pc:chgData name="Lyons, Elizabeth (NIH/NIMH) [E]" userId="d440327e-9fa0-4c05-bc0f-cf4124eb6b94" providerId="ADAL" clId="{3870710F-3E1E-440A-9E88-CA17802ECDDE}" dt="2026-03-17T21:23:00.128" v="87" actId="20577"/>
        <pc:sldMkLst>
          <pc:docMk/>
          <pc:sldMk cId="4143958344" sldId="2147309406"/>
        </pc:sldMkLst>
        <pc:spChg chg="mod">
          <ac:chgData name="Lyons, Elizabeth (NIH/NIMH) [E]" userId="d440327e-9fa0-4c05-bc0f-cf4124eb6b94" providerId="ADAL" clId="{3870710F-3E1E-440A-9E88-CA17802ECDDE}" dt="2026-03-17T21:23:00.128" v="87" actId="20577"/>
          <ac:spMkLst>
            <pc:docMk/>
            <pc:sldMk cId="4143958344" sldId="2147309406"/>
            <ac:spMk id="2" creationId="{5F06EE1A-B559-BD31-1341-F3533783E8D4}"/>
          </ac:spMkLst>
        </pc:spChg>
      </pc:sldChg>
      <pc:sldChg chg="modNotesTx">
        <pc:chgData name="Lyons, Elizabeth (NIH/NIMH) [E]" userId="d440327e-9fa0-4c05-bc0f-cf4124eb6b94" providerId="ADAL" clId="{3870710F-3E1E-440A-9E88-CA17802ECDDE}" dt="2026-04-01T15:56:39.880" v="1840" actId="6549"/>
        <pc:sldMkLst>
          <pc:docMk/>
          <pc:sldMk cId="1677131950" sldId="2147309408"/>
        </pc:sldMkLst>
      </pc:sldChg>
      <pc:sldChg chg="modNotesTx">
        <pc:chgData name="Lyons, Elizabeth (NIH/NIMH) [E]" userId="d440327e-9fa0-4c05-bc0f-cf4124eb6b94" providerId="ADAL" clId="{3870710F-3E1E-440A-9E88-CA17802ECDDE}" dt="2026-04-01T15:56:13.191" v="1836" actId="6549"/>
        <pc:sldMkLst>
          <pc:docMk/>
          <pc:sldMk cId="513392508" sldId="2147309415"/>
        </pc:sldMkLst>
      </pc:sldChg>
      <pc:sldChg chg="modSp new mod">
        <pc:chgData name="Lyons, Elizabeth (NIH/NIMH) [E]" userId="d440327e-9fa0-4c05-bc0f-cf4124eb6b94" providerId="ADAL" clId="{3870710F-3E1E-440A-9E88-CA17802ECDDE}" dt="2026-03-30T11:17:40.675" v="1835" actId="113"/>
        <pc:sldMkLst>
          <pc:docMk/>
          <pc:sldMk cId="3343172957" sldId="2147309417"/>
        </pc:sldMkLst>
        <pc:spChg chg="mod">
          <ac:chgData name="Lyons, Elizabeth (NIH/NIMH) [E]" userId="d440327e-9fa0-4c05-bc0f-cf4124eb6b94" providerId="ADAL" clId="{3870710F-3E1E-440A-9E88-CA17802ECDDE}" dt="2026-03-30T11:17:40.675" v="1835" actId="113"/>
          <ac:spMkLst>
            <pc:docMk/>
            <pc:sldMk cId="3343172957" sldId="2147309417"/>
            <ac:spMk id="2" creationId="{10D43816-F84B-3198-53D1-96E57A34EAE2}"/>
          </ac:spMkLst>
        </pc:spChg>
        <pc:spChg chg="mod">
          <ac:chgData name="Lyons, Elizabeth (NIH/NIMH) [E]" userId="d440327e-9fa0-4c05-bc0f-cf4124eb6b94" providerId="ADAL" clId="{3870710F-3E1E-440A-9E88-CA17802ECDDE}" dt="2026-03-17T21:29:23.465" v="204" actId="20577"/>
          <ac:spMkLst>
            <pc:docMk/>
            <pc:sldMk cId="3343172957" sldId="2147309417"/>
            <ac:spMk id="4" creationId="{2A4849FE-8475-B898-ACC4-4585C24BC8AE}"/>
          </ac:spMkLst>
        </pc:spChg>
      </pc:sldChg>
      <pc:sldChg chg="addSp delSp modSp new mod ord modAnim">
        <pc:chgData name="Lyons, Elizabeth (NIH/NIMH) [E]" userId="d440327e-9fa0-4c05-bc0f-cf4124eb6b94" providerId="ADAL" clId="{3870710F-3E1E-440A-9E88-CA17802ECDDE}" dt="2026-03-27T17:47:42.573" v="1512"/>
        <pc:sldMkLst>
          <pc:docMk/>
          <pc:sldMk cId="4014986156" sldId="2147309418"/>
        </pc:sldMkLst>
        <pc:spChg chg="mod">
          <ac:chgData name="Lyons, Elizabeth (NIH/NIMH) [E]" userId="d440327e-9fa0-4c05-bc0f-cf4124eb6b94" providerId="ADAL" clId="{3870710F-3E1E-440A-9E88-CA17802ECDDE}" dt="2026-03-17T21:45:22.432" v="352"/>
          <ac:spMkLst>
            <pc:docMk/>
            <pc:sldMk cId="4014986156" sldId="2147309418"/>
            <ac:spMk id="4" creationId="{0D64F214-079F-B05D-DDB5-FE56BBF64ADA}"/>
          </ac:spMkLst>
        </pc:spChg>
        <pc:spChg chg="add mod">
          <ac:chgData name="Lyons, Elizabeth (NIH/NIMH) [E]" userId="d440327e-9fa0-4c05-bc0f-cf4124eb6b94" providerId="ADAL" clId="{3870710F-3E1E-440A-9E88-CA17802ECDDE}" dt="2026-03-18T19:47:02.797" v="1178" actId="1076"/>
          <ac:spMkLst>
            <pc:docMk/>
            <pc:sldMk cId="4014986156" sldId="2147309418"/>
            <ac:spMk id="6" creationId="{0BEB3B22-6950-3C44-BEB9-1DADE26F7D60}"/>
          </ac:spMkLst>
        </pc:spChg>
        <pc:picChg chg="add mod modCrop">
          <ac:chgData name="Lyons, Elizabeth (NIH/NIMH) [E]" userId="d440327e-9fa0-4c05-bc0f-cf4124eb6b94" providerId="ADAL" clId="{3870710F-3E1E-440A-9E88-CA17802ECDDE}" dt="2026-03-18T19:48:46.354" v="1193" actId="732"/>
          <ac:picMkLst>
            <pc:docMk/>
            <pc:sldMk cId="4014986156" sldId="2147309418"/>
            <ac:picMk id="2" creationId="{5199A653-E536-32FC-9C2E-15CED53000D7}"/>
          </ac:picMkLst>
        </pc:picChg>
        <pc:picChg chg="add mod">
          <ac:chgData name="Lyons, Elizabeth (NIH/NIMH) [E]" userId="d440327e-9fa0-4c05-bc0f-cf4124eb6b94" providerId="ADAL" clId="{3870710F-3E1E-440A-9E88-CA17802ECDDE}" dt="2026-03-18T19:46:12.659" v="1172" actId="1076"/>
          <ac:picMkLst>
            <pc:docMk/>
            <pc:sldMk cId="4014986156" sldId="2147309418"/>
            <ac:picMk id="8" creationId="{EEE9CB3B-0CBF-7C6F-AED1-F89ED27AE857}"/>
          </ac:picMkLst>
        </pc:picChg>
      </pc:sldChg>
      <pc:sldChg chg="modSp new mod">
        <pc:chgData name="Lyons, Elizabeth (NIH/NIMH) [E]" userId="d440327e-9fa0-4c05-bc0f-cf4124eb6b94" providerId="ADAL" clId="{3870710F-3E1E-440A-9E88-CA17802ECDDE}" dt="2026-03-30T11:16:18.498" v="1830" actId="6549"/>
        <pc:sldMkLst>
          <pc:docMk/>
          <pc:sldMk cId="2951963858" sldId="2147309419"/>
        </pc:sldMkLst>
        <pc:spChg chg="mod">
          <ac:chgData name="Lyons, Elizabeth (NIH/NIMH) [E]" userId="d440327e-9fa0-4c05-bc0f-cf4124eb6b94" providerId="ADAL" clId="{3870710F-3E1E-440A-9E88-CA17802ECDDE}" dt="2026-03-30T11:16:18.498" v="1830" actId="6549"/>
          <ac:spMkLst>
            <pc:docMk/>
            <pc:sldMk cId="2951963858" sldId="2147309419"/>
            <ac:spMk id="2" creationId="{BE43D5A4-5F41-AA3A-7FA9-0D6E7E7C78CC}"/>
          </ac:spMkLst>
        </pc:spChg>
        <pc:spChg chg="mod">
          <ac:chgData name="Lyons, Elizabeth (NIH/NIMH) [E]" userId="d440327e-9fa0-4c05-bc0f-cf4124eb6b94" providerId="ADAL" clId="{3870710F-3E1E-440A-9E88-CA17802ECDDE}" dt="2026-03-30T11:11:54.841" v="1596" actId="20577"/>
          <ac:spMkLst>
            <pc:docMk/>
            <pc:sldMk cId="2951963858" sldId="2147309419"/>
            <ac:spMk id="4" creationId="{24F89FDC-5515-1B37-1405-D47AB457F729}"/>
          </ac:spMkLst>
        </pc:spChg>
      </pc:sldChg>
    </pc:docChg>
  </pc:docChgLst>
  <pc:docChgLst>
    <pc:chgData name="Evans, Jovier (NIH/NIMH) [E]" userId="S::jevans1@nih.gov::f492dd0a-219c-4c6a-99d1-8364c91b9c9e" providerId="AD" clId="Web-{64EC3F7A-F40D-A359-CC1A-B29984100292}"/>
    <pc:docChg chg="modSld">
      <pc:chgData name="Evans, Jovier (NIH/NIMH) [E]" userId="S::jevans1@nih.gov::f492dd0a-219c-4c6a-99d1-8364c91b9c9e" providerId="AD" clId="Web-{64EC3F7A-F40D-A359-CC1A-B29984100292}" dt="2026-03-30T15:10:13.785" v="2" actId="1076"/>
      <pc:docMkLst>
        <pc:docMk/>
      </pc:docMkLst>
      <pc:sldChg chg="modSp">
        <pc:chgData name="Evans, Jovier (NIH/NIMH) [E]" userId="S::jevans1@nih.gov::f492dd0a-219c-4c6a-99d1-8364c91b9c9e" providerId="AD" clId="Web-{64EC3F7A-F40D-A359-CC1A-B29984100292}" dt="2026-03-30T15:10:13.785" v="2" actId="1076"/>
        <pc:sldMkLst>
          <pc:docMk/>
          <pc:sldMk cId="0" sldId="487"/>
        </pc:sldMkLst>
        <pc:spChg chg="mod">
          <ac:chgData name="Evans, Jovier (NIH/NIMH) [E]" userId="S::jevans1@nih.gov::f492dd0a-219c-4c6a-99d1-8364c91b9c9e" providerId="AD" clId="Web-{64EC3F7A-F40D-A359-CC1A-B29984100292}" dt="2026-03-30T15:10:13.785" v="2" actId="1076"/>
          <ac:spMkLst>
            <pc:docMk/>
            <pc:sldMk cId="0" sldId="487"/>
            <ac:spMk id="7" creationId="{7A4D0713-C807-4150-9DB3-3619674B4AC6}"/>
          </ac:spMkLst>
        </pc:spChg>
      </pc:sldChg>
    </pc:docChg>
  </pc:docChgLst>
  <pc:docChgLst>
    <pc:chgData name="Evans, Jovier (NIH/NIMH) [E]" userId="S::jevans1@nih.gov::f492dd0a-219c-4c6a-99d1-8364c91b9c9e" providerId="AD" clId="Web-{A06CFCC3-FD42-A6CD-1F33-B73A9E916E71}"/>
    <pc:docChg chg="mod">
      <pc:chgData name="Evans, Jovier (NIH/NIMH) [E]" userId="S::jevans1@nih.gov::f492dd0a-219c-4c6a-99d1-8364c91b9c9e" providerId="AD" clId="Web-{A06CFCC3-FD42-A6CD-1F33-B73A9E916E71}" dt="2026-03-18T13:46:07.868" v="0"/>
      <pc:docMkLst>
        <pc:docMk/>
      </pc:docMkLst>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nih-my.sharepoint.com/personal/burgdorfce_nih_gov/Documents/_NIMH_/Inside%20NIMH/Winter%202026/Budget%20Graphs/Copy%20of%20Inside%20NIMH%20Budget%20Figures%20-%20January%202026_20260205_CZ%20edi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nih-my.sharepoint.com/personal/burgdorfce_nih_gov/Documents/_NIMH_/Inside%20NIMH/Winter%202026/Budget%20Graphs/Copy%20of%20Inside%20NIMH%20Budget%20Figures%20-%20January%202026_20260205_CZ%20edi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a:solidFill>
                  <a:sysClr val="windowText" lastClr="000000"/>
                </a:solidFill>
              </a:rPr>
              <a:t>NIMH Budget in Appropriated and Constant 2017 Dollars</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954268926952586E-2"/>
          <c:y val="9.5397052715941649E-2"/>
          <c:w val="0.86455409167772523"/>
          <c:h val="0.72238257266353212"/>
        </c:manualLayout>
      </c:layout>
      <c:barChart>
        <c:barDir val="col"/>
        <c:grouping val="stacked"/>
        <c:varyColors val="0"/>
        <c:ser>
          <c:idx val="0"/>
          <c:order val="0"/>
          <c:tx>
            <c:strRef>
              <c:f>BRDPI!$C$1</c:f>
              <c:strCache>
                <c:ptCount val="1"/>
                <c:pt idx="0">
                  <c:v>Appropriation in 2017 Dollars</c:v>
                </c:pt>
              </c:strCache>
            </c:strRef>
          </c:tx>
          <c:spPr>
            <a:solidFill>
              <a:srgbClr val="1F497D"/>
            </a:solidFill>
            <a:ln>
              <a:noFill/>
            </a:ln>
            <a:effectLst/>
          </c:spPr>
          <c:invertIfNegative val="0"/>
          <c:cat>
            <c:multiLvlStrRef>
              <c:f>BRDPI!$A$2:$B$31</c:f>
              <c:multiLvlStrCache>
                <c:ptCount val="30"/>
                <c:lvl>
                  <c:pt idx="0">
                    <c:v> </c:v>
                  </c:pt>
                  <c:pt idx="2">
                    <c:v> </c:v>
                  </c:pt>
                  <c:pt idx="3">
                    <c:v> </c:v>
                  </c:pt>
                  <c:pt idx="5">
                    <c:v> </c:v>
                  </c:pt>
                  <c:pt idx="6">
                    <c:v> </c:v>
                  </c:pt>
                  <c:pt idx="8">
                    <c:v> </c:v>
                  </c:pt>
                  <c:pt idx="9">
                    <c:v> </c:v>
                  </c:pt>
                  <c:pt idx="12">
                    <c:v> </c:v>
                  </c:pt>
                  <c:pt idx="15">
                    <c:v> </c:v>
                  </c:pt>
                  <c:pt idx="18">
                    <c:v> </c:v>
                  </c:pt>
                  <c:pt idx="21">
                    <c:v> </c:v>
                  </c:pt>
                  <c:pt idx="24">
                    <c:v> </c:v>
                  </c:pt>
                  <c:pt idx="27">
                    <c:v> </c:v>
                  </c:pt>
                  <c:pt idx="29">
                    <c:v> </c:v>
                  </c:pt>
                </c:lvl>
                <c:lvl>
                  <c:pt idx="0">
                    <c:v>2017</c:v>
                  </c:pt>
                  <c:pt idx="3">
                    <c:v>2018</c:v>
                  </c:pt>
                  <c:pt idx="6">
                    <c:v>2019</c:v>
                  </c:pt>
                  <c:pt idx="9">
                    <c:v>2020</c:v>
                  </c:pt>
                  <c:pt idx="12">
                    <c:v>2021</c:v>
                  </c:pt>
                  <c:pt idx="15">
                    <c:v>2022</c:v>
                  </c:pt>
                  <c:pt idx="18">
                    <c:v>2023</c:v>
                  </c:pt>
                  <c:pt idx="21">
                    <c:v>2024</c:v>
                  </c:pt>
                  <c:pt idx="24">
                    <c:v>2025</c:v>
                  </c:pt>
                  <c:pt idx="27">
                    <c:v>2026</c:v>
                  </c:pt>
                </c:lvl>
              </c:multiLvlStrCache>
            </c:multiLvlStrRef>
          </c:cat>
          <c:val>
            <c:numRef>
              <c:f>BRDPI!$C$2:$C$31</c:f>
              <c:numCache>
                <c:formatCode>_(* #,##0.000_);_(* \(#,##0.000\);_(* "-"??_);_(@_)</c:formatCode>
                <c:ptCount val="30"/>
                <c:pt idx="1">
                  <c:v>1601.931</c:v>
                </c:pt>
                <c:pt idx="4">
                  <c:v>1712.0637765000001</c:v>
                </c:pt>
                <c:pt idx="7">
                  <c:v>1786.978402154434</c:v>
                </c:pt>
                <c:pt idx="10">
                  <c:v>1914.1478728566638</c:v>
                </c:pt>
                <c:pt idx="13">
                  <c:v>1927.3769905436766</c:v>
                </c:pt>
                <c:pt idx="16">
                  <c:v>1941.9834361409492</c:v>
                </c:pt>
                <c:pt idx="19">
                  <c:v>1972.1897967195639</c:v>
                </c:pt>
                <c:pt idx="22">
                  <c:v>1852.4561272988192</c:v>
                </c:pt>
                <c:pt idx="25">
                  <c:v>1773.1997677307779</c:v>
                </c:pt>
                <c:pt idx="28">
                  <c:v>1768.0580163433101</c:v>
                </c:pt>
              </c:numCache>
            </c:numRef>
          </c:val>
          <c:extLst>
            <c:ext xmlns:c16="http://schemas.microsoft.com/office/drawing/2014/chart" uri="{C3380CC4-5D6E-409C-BE32-E72D297353CC}">
              <c16:uniqueId val="{00000000-3EFC-4EAB-BF91-BF1EEF1BC3C3}"/>
            </c:ext>
          </c:extLst>
        </c:ser>
        <c:ser>
          <c:idx val="1"/>
          <c:order val="1"/>
          <c:tx>
            <c:strRef>
              <c:f>BRDPI!$D$1</c:f>
              <c:strCache>
                <c:ptCount val="1"/>
                <c:pt idx="0">
                  <c:v>Direct Appropriation</c:v>
                </c:pt>
              </c:strCache>
            </c:strRef>
          </c:tx>
          <c:spPr>
            <a:solidFill>
              <a:srgbClr val="4BACC6"/>
            </a:solidFill>
            <a:ln>
              <a:noFill/>
            </a:ln>
            <a:effectLst/>
          </c:spPr>
          <c:invertIfNegative val="0"/>
          <c:cat>
            <c:multiLvlStrRef>
              <c:f>BRDPI!$A$2:$B$31</c:f>
              <c:multiLvlStrCache>
                <c:ptCount val="30"/>
                <c:lvl>
                  <c:pt idx="0">
                    <c:v> </c:v>
                  </c:pt>
                  <c:pt idx="2">
                    <c:v> </c:v>
                  </c:pt>
                  <c:pt idx="3">
                    <c:v> </c:v>
                  </c:pt>
                  <c:pt idx="5">
                    <c:v> </c:v>
                  </c:pt>
                  <c:pt idx="6">
                    <c:v> </c:v>
                  </c:pt>
                  <c:pt idx="8">
                    <c:v> </c:v>
                  </c:pt>
                  <c:pt idx="9">
                    <c:v> </c:v>
                  </c:pt>
                  <c:pt idx="12">
                    <c:v> </c:v>
                  </c:pt>
                  <c:pt idx="15">
                    <c:v> </c:v>
                  </c:pt>
                  <c:pt idx="18">
                    <c:v> </c:v>
                  </c:pt>
                  <c:pt idx="21">
                    <c:v> </c:v>
                  </c:pt>
                  <c:pt idx="24">
                    <c:v> </c:v>
                  </c:pt>
                  <c:pt idx="27">
                    <c:v> </c:v>
                  </c:pt>
                  <c:pt idx="29">
                    <c:v> </c:v>
                  </c:pt>
                </c:lvl>
                <c:lvl>
                  <c:pt idx="0">
                    <c:v>2017</c:v>
                  </c:pt>
                  <c:pt idx="3">
                    <c:v>2018</c:v>
                  </c:pt>
                  <c:pt idx="6">
                    <c:v>2019</c:v>
                  </c:pt>
                  <c:pt idx="9">
                    <c:v>2020</c:v>
                  </c:pt>
                  <c:pt idx="12">
                    <c:v>2021</c:v>
                  </c:pt>
                  <c:pt idx="15">
                    <c:v>2022</c:v>
                  </c:pt>
                  <c:pt idx="18">
                    <c:v>2023</c:v>
                  </c:pt>
                  <c:pt idx="21">
                    <c:v>2024</c:v>
                  </c:pt>
                  <c:pt idx="24">
                    <c:v>2025</c:v>
                  </c:pt>
                  <c:pt idx="27">
                    <c:v>2026</c:v>
                  </c:pt>
                </c:lvl>
              </c:multiLvlStrCache>
            </c:multiLvlStrRef>
          </c:cat>
          <c:val>
            <c:numRef>
              <c:f>BRDPI!$D$2:$D$31</c:f>
              <c:numCache>
                <c:formatCode>General</c:formatCode>
                <c:ptCount val="30"/>
                <c:pt idx="0" formatCode="_(* #,##0.000_);_(* \(#,##0.000\);_(* &quot;-&quot;??_);_(@_)">
                  <c:v>1601.931</c:v>
                </c:pt>
                <c:pt idx="2" formatCode="_(* #,##0.000_);_(* \(#,##0.000\);_(* &quot;-&quot;??_);_(@_)">
                  <c:v>0</c:v>
                </c:pt>
                <c:pt idx="3" formatCode="_(* #,##0.000_);_(* \(#,##0.000\);_(* &quot;-&quot;??_);_(@_)">
                  <c:v>1711.7750000000001</c:v>
                </c:pt>
                <c:pt idx="5" formatCode="_(* #,##0.000_);_(* \(#,##0.000\);_(* &quot;-&quot;??_);_(@_)">
                  <c:v>0</c:v>
                </c:pt>
                <c:pt idx="6" formatCode="_(* #,##0.000_);_(* \(#,##0.000\);_(* &quot;-&quot;??_);_(@_)">
                  <c:v>1813.296</c:v>
                </c:pt>
                <c:pt idx="8" formatCode="_(* #,##0.000_);_(* \(#,##0.000\);_(* &quot;-&quot;??_);_(@_)">
                  <c:v>0</c:v>
                </c:pt>
                <c:pt idx="9" formatCode="_(* #,##0.000_);_(* \(#,##0.000\);_(* &quot;-&quot;??_);_(@_)">
                  <c:v>1968.374</c:v>
                </c:pt>
                <c:pt idx="11" formatCode="_(* #,##0.000_);_(* \(#,##0.000\);_(* &quot;-&quot;??_);_(@_)">
                  <c:v>0</c:v>
                </c:pt>
                <c:pt idx="12" formatCode="_(* #,##0.000_);_(* \(#,##0.000\);_(* &quot;-&quot;??_);_(@_)">
                  <c:v>2053.7080000000001</c:v>
                </c:pt>
                <c:pt idx="14" formatCode="_(* #,##0.000_);_(* \(#,##0.000\);_(* &quot;-&quot;??_);_(@_)">
                  <c:v>0</c:v>
                </c:pt>
                <c:pt idx="15" formatCode="_(* #,##0.000_);_(* \(#,##0.000\);_(* &quot;-&quot;??_);_(@_)">
                  <c:v>2140.9760000000001</c:v>
                </c:pt>
                <c:pt idx="17" formatCode="_(* #,##0.000_);_(* \(#,##0.000\);_(* &quot;-&quot;??_);_(@_)">
                  <c:v>0</c:v>
                </c:pt>
                <c:pt idx="18" formatCode="_(* #,##0.000_);_(* \(#,##0.000\);_(* &quot;-&quot;??_);_(@_)">
                  <c:v>2112.8429999999998</c:v>
                </c:pt>
                <c:pt idx="21" formatCode="_(* #,##0.000_);_(* \(#,##0.000\);_(* &quot;-&quot;??_);_(@_)">
                  <c:v>2187.8429999999998</c:v>
                </c:pt>
                <c:pt idx="24" formatCode="_(* #,##0.000_);_(* \(#,##0.000\);_(* &quot;-&quot;??_);_(@_)">
                  <c:v>2187.8429999999998</c:v>
                </c:pt>
                <c:pt idx="27" formatCode="_(* #,##0.000_);_(* \(#,##0.000\);_(* &quot;-&quot;??_);_(@_)">
                  <c:v>2189.8429999999998</c:v>
                </c:pt>
                <c:pt idx="29" formatCode="_(* #,##0.000_);_(* \(#,##0.000\);_(* &quot;-&quot;??_);_(@_)">
                  <c:v>0</c:v>
                </c:pt>
              </c:numCache>
            </c:numRef>
          </c:val>
          <c:extLst>
            <c:ext xmlns:c16="http://schemas.microsoft.com/office/drawing/2014/chart" uri="{C3380CC4-5D6E-409C-BE32-E72D297353CC}">
              <c16:uniqueId val="{00000001-3EFC-4EAB-BF91-BF1EEF1BC3C3}"/>
            </c:ext>
          </c:extLst>
        </c:ser>
        <c:ser>
          <c:idx val="3"/>
          <c:order val="2"/>
          <c:tx>
            <c:strRef>
              <c:f>BRDPI!$E$1</c:f>
              <c:strCache>
                <c:ptCount val="1"/>
                <c:pt idx="0">
                  <c:v>Cures Appropriation</c:v>
                </c:pt>
              </c:strCache>
            </c:strRef>
          </c:tx>
          <c:spPr>
            <a:solidFill>
              <a:srgbClr val="7030A0"/>
            </a:solidFill>
            <a:ln>
              <a:noFill/>
            </a:ln>
            <a:effectLst/>
          </c:spPr>
          <c:invertIfNegative val="0"/>
          <c:cat>
            <c:multiLvlStrRef>
              <c:f>BRDPI!$A$2:$B$31</c:f>
              <c:multiLvlStrCache>
                <c:ptCount val="30"/>
                <c:lvl>
                  <c:pt idx="0">
                    <c:v> </c:v>
                  </c:pt>
                  <c:pt idx="2">
                    <c:v> </c:v>
                  </c:pt>
                  <c:pt idx="3">
                    <c:v> </c:v>
                  </c:pt>
                  <c:pt idx="5">
                    <c:v> </c:v>
                  </c:pt>
                  <c:pt idx="6">
                    <c:v> </c:v>
                  </c:pt>
                  <c:pt idx="8">
                    <c:v> </c:v>
                  </c:pt>
                  <c:pt idx="9">
                    <c:v> </c:v>
                  </c:pt>
                  <c:pt idx="12">
                    <c:v> </c:v>
                  </c:pt>
                  <c:pt idx="15">
                    <c:v> </c:v>
                  </c:pt>
                  <c:pt idx="18">
                    <c:v> </c:v>
                  </c:pt>
                  <c:pt idx="21">
                    <c:v> </c:v>
                  </c:pt>
                  <c:pt idx="24">
                    <c:v> </c:v>
                  </c:pt>
                  <c:pt idx="27">
                    <c:v> </c:v>
                  </c:pt>
                  <c:pt idx="29">
                    <c:v> </c:v>
                  </c:pt>
                </c:lvl>
                <c:lvl>
                  <c:pt idx="0">
                    <c:v>2017</c:v>
                  </c:pt>
                  <c:pt idx="3">
                    <c:v>2018</c:v>
                  </c:pt>
                  <c:pt idx="6">
                    <c:v>2019</c:v>
                  </c:pt>
                  <c:pt idx="9">
                    <c:v>2020</c:v>
                  </c:pt>
                  <c:pt idx="12">
                    <c:v>2021</c:v>
                  </c:pt>
                  <c:pt idx="15">
                    <c:v>2022</c:v>
                  </c:pt>
                  <c:pt idx="18">
                    <c:v>2023</c:v>
                  </c:pt>
                  <c:pt idx="21">
                    <c:v>2024</c:v>
                  </c:pt>
                  <c:pt idx="24">
                    <c:v>2025</c:v>
                  </c:pt>
                  <c:pt idx="27">
                    <c:v>2026</c:v>
                  </c:pt>
                </c:lvl>
              </c:multiLvlStrCache>
            </c:multiLvlStrRef>
          </c:cat>
          <c:val>
            <c:numRef>
              <c:f>BRDPI!$E$2:$E$31</c:f>
              <c:numCache>
                <c:formatCode>_(* #,##0.000_);_(* \(#,##0.000\);_(* "-"??_);_(@_)</c:formatCode>
                <c:ptCount val="30"/>
                <c:pt idx="1">
                  <c:v>0</c:v>
                </c:pt>
                <c:pt idx="3">
                  <c:v>43</c:v>
                </c:pt>
                <c:pt idx="6">
                  <c:v>57</c:v>
                </c:pt>
                <c:pt idx="9">
                  <c:v>70</c:v>
                </c:pt>
                <c:pt idx="12">
                  <c:v>50</c:v>
                </c:pt>
                <c:pt idx="15">
                  <c:v>76</c:v>
                </c:pt>
                <c:pt idx="18">
                  <c:v>225</c:v>
                </c:pt>
                <c:pt idx="21">
                  <c:v>86</c:v>
                </c:pt>
                <c:pt idx="24">
                  <c:v>45.5</c:v>
                </c:pt>
                <c:pt idx="27">
                  <c:v>97.5</c:v>
                </c:pt>
              </c:numCache>
            </c:numRef>
          </c:val>
          <c:extLst>
            <c:ext xmlns:c16="http://schemas.microsoft.com/office/drawing/2014/chart" uri="{C3380CC4-5D6E-409C-BE32-E72D297353CC}">
              <c16:uniqueId val="{00000002-3EFC-4EAB-BF91-BF1EEF1BC3C3}"/>
            </c:ext>
          </c:extLst>
        </c:ser>
        <c:dLbls>
          <c:showLegendKey val="0"/>
          <c:showVal val="0"/>
          <c:showCatName val="0"/>
          <c:showSerName val="0"/>
          <c:showPercent val="0"/>
          <c:showBubbleSize val="0"/>
        </c:dLbls>
        <c:gapWidth val="20"/>
        <c:overlap val="100"/>
        <c:axId val="339541184"/>
        <c:axId val="326259032"/>
      </c:barChart>
      <c:catAx>
        <c:axId val="33954118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a:solidFill>
                      <a:sysClr val="windowText" lastClr="000000"/>
                    </a:solidFill>
                  </a:rPr>
                  <a:t>Fiscal Year (FY)</a:t>
                </a:r>
              </a:p>
            </c:rich>
          </c:tx>
          <c:layout>
            <c:manualLayout>
              <c:xMode val="edge"/>
              <c:yMode val="edge"/>
              <c:x val="0.50355724803115409"/>
              <c:y val="0.9006323337242420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noFill/>
            <a:round/>
          </a:ln>
          <a:effectLst/>
        </c:spPr>
        <c:txPr>
          <a:bodyPr rot="-5400000" spcFirstLastPara="1" vertOverflow="ellipsis" wrap="square" anchor="t" anchorCtr="0"/>
          <a:lstStyle/>
          <a:p>
            <a:pPr>
              <a:defRPr sz="1200" b="0" i="0" u="none" strike="noStrike" kern="1200" baseline="0">
                <a:solidFill>
                  <a:sysClr val="windowText" lastClr="000000"/>
                </a:solidFill>
                <a:latin typeface="+mn-lt"/>
                <a:ea typeface="+mn-ea"/>
                <a:cs typeface="+mn-cs"/>
              </a:defRPr>
            </a:pPr>
            <a:endParaRPr lang="en-US"/>
          </a:p>
        </c:txPr>
        <c:crossAx val="326259032"/>
        <c:crosses val="autoZero"/>
        <c:auto val="1"/>
        <c:lblAlgn val="ctr"/>
        <c:lblOffset val="0"/>
        <c:noMultiLvlLbl val="1"/>
      </c:catAx>
      <c:valAx>
        <c:axId val="32625903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a:solidFill>
                      <a:sysClr val="windowText" lastClr="000000"/>
                    </a:solidFill>
                  </a:rPr>
                  <a:t>Dollars (Millions)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39541184"/>
        <c:crosses val="autoZero"/>
        <c:crossBetween val="between"/>
      </c:valAx>
      <c:spPr>
        <a:noFill/>
        <a:ln>
          <a:solidFill>
            <a:schemeClr val="bg1">
              <a:lumMod val="85000"/>
            </a:schemeClr>
          </a:solidFill>
        </a:ln>
        <a:effectLst/>
      </c:spPr>
    </c:plotArea>
    <c:legend>
      <c:legendPos val="b"/>
      <c:layout>
        <c:manualLayout>
          <c:xMode val="edge"/>
          <c:yMode val="edge"/>
          <c:x val="6.3533879983879854E-2"/>
          <c:y val="0.95488756643573813"/>
          <c:w val="0.5589994192549389"/>
          <c:h val="3.4899648182275089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span"/>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ysClr val="windowText" lastClr="000000"/>
                </a:solidFill>
              </a:rPr>
              <a:t>NIMH Applications, Awards, and Success Rates for Research</a:t>
            </a:r>
            <a:r>
              <a:rPr lang="en-US" b="1" baseline="0">
                <a:solidFill>
                  <a:sysClr val="windowText" lastClr="000000"/>
                </a:solidFill>
              </a:rPr>
              <a:t> Project Grants</a:t>
            </a:r>
            <a:endParaRPr lang="en-US" b="1">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954268926952586E-2"/>
          <c:y val="9.5397052715941649E-2"/>
          <c:w val="0.85025553250999752"/>
          <c:h val="0.72238257266353212"/>
        </c:manualLayout>
      </c:layout>
      <c:barChart>
        <c:barDir val="col"/>
        <c:grouping val="stacked"/>
        <c:varyColors val="0"/>
        <c:ser>
          <c:idx val="0"/>
          <c:order val="0"/>
          <c:tx>
            <c:strRef>
              <c:f>'Success Rate'!$C$1</c:f>
              <c:strCache>
                <c:ptCount val="1"/>
                <c:pt idx="0">
                  <c:v>Applications</c:v>
                </c:pt>
              </c:strCache>
            </c:strRef>
          </c:tx>
          <c:spPr>
            <a:solidFill>
              <a:schemeClr val="accent1">
                <a:lumMod val="75000"/>
              </a:schemeClr>
            </a:solidFill>
            <a:ln>
              <a:noFill/>
            </a:ln>
            <a:effectLst/>
          </c:spPr>
          <c:invertIfNegative val="0"/>
          <c:dPt>
            <c:idx val="1"/>
            <c:invertIfNegative val="0"/>
            <c:bubble3D val="0"/>
            <c:spPr>
              <a:solidFill>
                <a:srgbClr val="23B5D7"/>
              </a:solidFill>
              <a:ln>
                <a:noFill/>
              </a:ln>
              <a:effectLst/>
            </c:spPr>
            <c:extLst>
              <c:ext xmlns:c16="http://schemas.microsoft.com/office/drawing/2014/chart" uri="{C3380CC4-5D6E-409C-BE32-E72D297353CC}">
                <c16:uniqueId val="{00000001-6FA4-4510-BEB1-C59480CC6D46}"/>
              </c:ext>
            </c:extLst>
          </c:dPt>
          <c:dPt>
            <c:idx val="4"/>
            <c:invertIfNegative val="0"/>
            <c:bubble3D val="0"/>
            <c:spPr>
              <a:solidFill>
                <a:srgbClr val="23B5D7"/>
              </a:solidFill>
              <a:ln>
                <a:noFill/>
              </a:ln>
              <a:effectLst/>
            </c:spPr>
            <c:extLst>
              <c:ext xmlns:c16="http://schemas.microsoft.com/office/drawing/2014/chart" uri="{C3380CC4-5D6E-409C-BE32-E72D297353CC}">
                <c16:uniqueId val="{00000003-6FA4-4510-BEB1-C59480CC6D46}"/>
              </c:ext>
            </c:extLst>
          </c:dPt>
          <c:dPt>
            <c:idx val="5"/>
            <c:invertIfNegative val="0"/>
            <c:bubble3D val="0"/>
            <c:spPr>
              <a:solidFill>
                <a:schemeClr val="accent1">
                  <a:lumMod val="75000"/>
                </a:schemeClr>
              </a:solidFill>
              <a:ln>
                <a:noFill/>
              </a:ln>
              <a:effectLst/>
            </c:spPr>
            <c:extLst>
              <c:ext xmlns:c16="http://schemas.microsoft.com/office/drawing/2014/chart" uri="{C3380CC4-5D6E-409C-BE32-E72D297353CC}">
                <c16:uniqueId val="{00000005-6FA4-4510-BEB1-C59480CC6D46}"/>
              </c:ext>
            </c:extLst>
          </c:dPt>
          <c:dPt>
            <c:idx val="6"/>
            <c:invertIfNegative val="0"/>
            <c:bubble3D val="0"/>
            <c:spPr>
              <a:solidFill>
                <a:schemeClr val="accent1">
                  <a:lumMod val="75000"/>
                </a:schemeClr>
              </a:solidFill>
              <a:ln>
                <a:noFill/>
              </a:ln>
              <a:effectLst/>
            </c:spPr>
            <c:extLst>
              <c:ext xmlns:c16="http://schemas.microsoft.com/office/drawing/2014/chart" uri="{C3380CC4-5D6E-409C-BE32-E72D297353CC}">
                <c16:uniqueId val="{00000007-6FA4-4510-BEB1-C59480CC6D46}"/>
              </c:ext>
            </c:extLst>
          </c:dPt>
          <c:dPt>
            <c:idx val="7"/>
            <c:invertIfNegative val="0"/>
            <c:bubble3D val="0"/>
            <c:spPr>
              <a:solidFill>
                <a:srgbClr val="23B5D7"/>
              </a:solidFill>
              <a:ln>
                <a:noFill/>
              </a:ln>
              <a:effectLst/>
            </c:spPr>
            <c:extLst>
              <c:ext xmlns:c16="http://schemas.microsoft.com/office/drawing/2014/chart" uri="{C3380CC4-5D6E-409C-BE32-E72D297353CC}">
                <c16:uniqueId val="{00000009-6FA4-4510-BEB1-C59480CC6D46}"/>
              </c:ext>
            </c:extLst>
          </c:dPt>
          <c:dPt>
            <c:idx val="8"/>
            <c:invertIfNegative val="0"/>
            <c:bubble3D val="0"/>
            <c:spPr>
              <a:solidFill>
                <a:schemeClr val="accent1">
                  <a:lumMod val="75000"/>
                </a:schemeClr>
              </a:solidFill>
              <a:ln>
                <a:noFill/>
              </a:ln>
              <a:effectLst/>
            </c:spPr>
            <c:extLst>
              <c:ext xmlns:c16="http://schemas.microsoft.com/office/drawing/2014/chart" uri="{C3380CC4-5D6E-409C-BE32-E72D297353CC}">
                <c16:uniqueId val="{0000000B-6FA4-4510-BEB1-C59480CC6D46}"/>
              </c:ext>
            </c:extLst>
          </c:dPt>
          <c:dPt>
            <c:idx val="9"/>
            <c:invertIfNegative val="0"/>
            <c:bubble3D val="0"/>
            <c:spPr>
              <a:solidFill>
                <a:schemeClr val="accent1">
                  <a:lumMod val="75000"/>
                </a:schemeClr>
              </a:solidFill>
              <a:ln>
                <a:noFill/>
              </a:ln>
              <a:effectLst/>
            </c:spPr>
            <c:extLst>
              <c:ext xmlns:c16="http://schemas.microsoft.com/office/drawing/2014/chart" uri="{C3380CC4-5D6E-409C-BE32-E72D297353CC}">
                <c16:uniqueId val="{0000000D-6FA4-4510-BEB1-C59480CC6D46}"/>
              </c:ext>
            </c:extLst>
          </c:dPt>
          <c:dPt>
            <c:idx val="10"/>
            <c:invertIfNegative val="0"/>
            <c:bubble3D val="0"/>
            <c:spPr>
              <a:solidFill>
                <a:srgbClr val="23B5D7"/>
              </a:solidFill>
              <a:ln>
                <a:noFill/>
              </a:ln>
              <a:effectLst/>
            </c:spPr>
            <c:extLst>
              <c:ext xmlns:c16="http://schemas.microsoft.com/office/drawing/2014/chart" uri="{C3380CC4-5D6E-409C-BE32-E72D297353CC}">
                <c16:uniqueId val="{0000000F-6FA4-4510-BEB1-C59480CC6D46}"/>
              </c:ext>
            </c:extLst>
          </c:dPt>
          <c:dPt>
            <c:idx val="11"/>
            <c:invertIfNegative val="0"/>
            <c:bubble3D val="0"/>
            <c:spPr>
              <a:solidFill>
                <a:schemeClr val="accent1">
                  <a:lumMod val="75000"/>
                </a:schemeClr>
              </a:solidFill>
              <a:ln>
                <a:noFill/>
              </a:ln>
              <a:effectLst/>
            </c:spPr>
            <c:extLst>
              <c:ext xmlns:c16="http://schemas.microsoft.com/office/drawing/2014/chart" uri="{C3380CC4-5D6E-409C-BE32-E72D297353CC}">
                <c16:uniqueId val="{00000011-6FA4-4510-BEB1-C59480CC6D46}"/>
              </c:ext>
            </c:extLst>
          </c:dPt>
          <c:dPt>
            <c:idx val="12"/>
            <c:invertIfNegative val="0"/>
            <c:bubble3D val="0"/>
            <c:spPr>
              <a:solidFill>
                <a:schemeClr val="accent1">
                  <a:lumMod val="75000"/>
                </a:schemeClr>
              </a:solidFill>
              <a:ln>
                <a:noFill/>
              </a:ln>
              <a:effectLst/>
            </c:spPr>
            <c:extLst>
              <c:ext xmlns:c16="http://schemas.microsoft.com/office/drawing/2014/chart" uri="{C3380CC4-5D6E-409C-BE32-E72D297353CC}">
                <c16:uniqueId val="{00000013-6FA4-4510-BEB1-C59480CC6D46}"/>
              </c:ext>
            </c:extLst>
          </c:dPt>
          <c:dPt>
            <c:idx val="13"/>
            <c:invertIfNegative val="0"/>
            <c:bubble3D val="0"/>
            <c:spPr>
              <a:solidFill>
                <a:srgbClr val="23B5D7"/>
              </a:solidFill>
              <a:ln>
                <a:noFill/>
              </a:ln>
              <a:effectLst/>
            </c:spPr>
            <c:extLst>
              <c:ext xmlns:c16="http://schemas.microsoft.com/office/drawing/2014/chart" uri="{C3380CC4-5D6E-409C-BE32-E72D297353CC}">
                <c16:uniqueId val="{00000015-6FA4-4510-BEB1-C59480CC6D46}"/>
              </c:ext>
            </c:extLst>
          </c:dPt>
          <c:dPt>
            <c:idx val="14"/>
            <c:invertIfNegative val="0"/>
            <c:bubble3D val="0"/>
            <c:spPr>
              <a:solidFill>
                <a:schemeClr val="accent1">
                  <a:lumMod val="75000"/>
                </a:schemeClr>
              </a:solidFill>
              <a:ln>
                <a:noFill/>
              </a:ln>
              <a:effectLst/>
            </c:spPr>
            <c:extLst>
              <c:ext xmlns:c16="http://schemas.microsoft.com/office/drawing/2014/chart" uri="{C3380CC4-5D6E-409C-BE32-E72D297353CC}">
                <c16:uniqueId val="{00000017-6FA4-4510-BEB1-C59480CC6D46}"/>
              </c:ext>
            </c:extLst>
          </c:dPt>
          <c:dPt>
            <c:idx val="15"/>
            <c:invertIfNegative val="0"/>
            <c:bubble3D val="0"/>
            <c:spPr>
              <a:solidFill>
                <a:schemeClr val="accent1">
                  <a:lumMod val="75000"/>
                </a:schemeClr>
              </a:solidFill>
              <a:ln>
                <a:noFill/>
              </a:ln>
              <a:effectLst/>
            </c:spPr>
            <c:extLst>
              <c:ext xmlns:c16="http://schemas.microsoft.com/office/drawing/2014/chart" uri="{C3380CC4-5D6E-409C-BE32-E72D297353CC}">
                <c16:uniqueId val="{00000019-6FA4-4510-BEB1-C59480CC6D46}"/>
              </c:ext>
            </c:extLst>
          </c:dPt>
          <c:dPt>
            <c:idx val="16"/>
            <c:invertIfNegative val="0"/>
            <c:bubble3D val="0"/>
            <c:spPr>
              <a:solidFill>
                <a:srgbClr val="23B5D7"/>
              </a:solidFill>
              <a:ln>
                <a:noFill/>
              </a:ln>
              <a:effectLst/>
            </c:spPr>
            <c:extLst>
              <c:ext xmlns:c16="http://schemas.microsoft.com/office/drawing/2014/chart" uri="{C3380CC4-5D6E-409C-BE32-E72D297353CC}">
                <c16:uniqueId val="{0000001B-6FA4-4510-BEB1-C59480CC6D46}"/>
              </c:ext>
            </c:extLst>
          </c:dPt>
          <c:dLbls>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6FA4-4510-BEB1-C59480CC6D46}"/>
                </c:ext>
              </c:extLst>
            </c:dLbl>
            <c:dLbl>
              <c:idx val="4"/>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6FA4-4510-BEB1-C59480CC6D46}"/>
                </c:ext>
              </c:extLst>
            </c:dLbl>
            <c:dLbl>
              <c:idx val="5"/>
              <c:delete val="1"/>
              <c:extLst>
                <c:ext xmlns:c15="http://schemas.microsoft.com/office/drawing/2012/chart" uri="{CE6537A1-D6FC-4f65-9D91-7224C49458BB}"/>
                <c:ext xmlns:c16="http://schemas.microsoft.com/office/drawing/2014/chart" uri="{C3380CC4-5D6E-409C-BE32-E72D297353CC}">
                  <c16:uniqueId val="{00000005-6FA4-4510-BEB1-C59480CC6D46}"/>
                </c:ext>
              </c:extLst>
            </c:dLbl>
            <c:dLbl>
              <c:idx val="7"/>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6FA4-4510-BEB1-C59480CC6D46}"/>
                </c:ext>
              </c:extLst>
            </c:dLbl>
            <c:dLbl>
              <c:idx val="8"/>
              <c:delete val="1"/>
              <c:extLst>
                <c:ext xmlns:c15="http://schemas.microsoft.com/office/drawing/2012/chart" uri="{CE6537A1-D6FC-4f65-9D91-7224C49458BB}"/>
                <c:ext xmlns:c16="http://schemas.microsoft.com/office/drawing/2014/chart" uri="{C3380CC4-5D6E-409C-BE32-E72D297353CC}">
                  <c16:uniqueId val="{0000000B-6FA4-4510-BEB1-C59480CC6D46}"/>
                </c:ext>
              </c:extLst>
            </c:dLbl>
            <c:dLbl>
              <c:idx val="1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F-6FA4-4510-BEB1-C59480CC6D46}"/>
                </c:ext>
              </c:extLst>
            </c:dLbl>
            <c:dLbl>
              <c:idx val="11"/>
              <c:delete val="1"/>
              <c:extLst>
                <c:ext xmlns:c15="http://schemas.microsoft.com/office/drawing/2012/chart" uri="{CE6537A1-D6FC-4f65-9D91-7224C49458BB}"/>
                <c:ext xmlns:c16="http://schemas.microsoft.com/office/drawing/2014/chart" uri="{C3380CC4-5D6E-409C-BE32-E72D297353CC}">
                  <c16:uniqueId val="{00000011-6FA4-4510-BEB1-C59480CC6D46}"/>
                </c:ext>
              </c:extLst>
            </c:dLbl>
            <c:dLbl>
              <c:idx val="1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5-6FA4-4510-BEB1-C59480CC6D46}"/>
                </c:ext>
              </c:extLst>
            </c:dLbl>
            <c:dLbl>
              <c:idx val="14"/>
              <c:delete val="1"/>
              <c:extLst>
                <c:ext xmlns:c15="http://schemas.microsoft.com/office/drawing/2012/chart" uri="{CE6537A1-D6FC-4f65-9D91-7224C49458BB}"/>
                <c:ext xmlns:c16="http://schemas.microsoft.com/office/drawing/2014/chart" uri="{C3380CC4-5D6E-409C-BE32-E72D297353CC}">
                  <c16:uniqueId val="{00000017-6FA4-4510-BEB1-C59480CC6D46}"/>
                </c:ext>
              </c:extLst>
            </c:dLbl>
            <c:dLbl>
              <c:idx val="16"/>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B-6FA4-4510-BEB1-C59480CC6D4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'Success Rate'!$A$5:$B$24</c:f>
              <c:multiLvlStrCache>
                <c:ptCount val="18"/>
                <c:lvl>
                  <c:pt idx="0">
                    <c:v> </c:v>
                  </c:pt>
                  <c:pt idx="2">
                    <c:v> </c:v>
                  </c:pt>
                  <c:pt idx="3">
                    <c:v> </c:v>
                  </c:pt>
                  <c:pt idx="5">
                    <c:v> </c:v>
                  </c:pt>
                  <c:pt idx="6">
                    <c:v> </c:v>
                  </c:pt>
                  <c:pt idx="9">
                    <c:v> </c:v>
                  </c:pt>
                  <c:pt idx="12">
                    <c:v> </c:v>
                  </c:pt>
                  <c:pt idx="15">
                    <c:v> </c:v>
                  </c:pt>
                </c:lvl>
                <c:lvl>
                  <c:pt idx="0">
                    <c:v>2019</c:v>
                  </c:pt>
                  <c:pt idx="3">
                    <c:v>2020</c:v>
                  </c:pt>
                  <c:pt idx="6">
                    <c:v>2021</c:v>
                  </c:pt>
                  <c:pt idx="9">
                    <c:v>2022</c:v>
                  </c:pt>
                  <c:pt idx="12">
                    <c:v>2023</c:v>
                  </c:pt>
                  <c:pt idx="15">
                    <c:v>2024</c:v>
                  </c:pt>
                </c:lvl>
              </c:multiLvlStrCache>
              <c:extLst/>
            </c:multiLvlStrRef>
          </c:cat>
          <c:val>
            <c:numRef>
              <c:f>'Success Rate'!$C$5:$C$24</c:f>
              <c:numCache>
                <c:formatCode>_(* #,##0_);_(* \(#,##0\);_(* "-"??_);_(@_)</c:formatCode>
                <c:ptCount val="18"/>
                <c:pt idx="0">
                  <c:v>2632</c:v>
                </c:pt>
                <c:pt idx="1">
                  <c:v>638</c:v>
                </c:pt>
                <c:pt idx="3">
                  <c:v>2694</c:v>
                </c:pt>
                <c:pt idx="4">
                  <c:v>590</c:v>
                </c:pt>
                <c:pt idx="6">
                  <c:v>2923</c:v>
                </c:pt>
                <c:pt idx="7">
                  <c:v>642</c:v>
                </c:pt>
                <c:pt idx="9">
                  <c:v>2769</c:v>
                </c:pt>
                <c:pt idx="10">
                  <c:v>652</c:v>
                </c:pt>
                <c:pt idx="12">
                  <c:v>2674</c:v>
                </c:pt>
                <c:pt idx="13">
                  <c:v>564</c:v>
                </c:pt>
                <c:pt idx="15">
                  <c:v>2890</c:v>
                </c:pt>
                <c:pt idx="16">
                  <c:v>597</c:v>
                </c:pt>
              </c:numCache>
              <c:extLst/>
            </c:numRef>
          </c:val>
          <c:extLst>
            <c:ext xmlns:c16="http://schemas.microsoft.com/office/drawing/2014/chart" uri="{C3380CC4-5D6E-409C-BE32-E72D297353CC}">
              <c16:uniqueId val="{0000001E-6FA4-4510-BEB1-C59480CC6D46}"/>
            </c:ext>
          </c:extLst>
        </c:ser>
        <c:ser>
          <c:idx val="1"/>
          <c:order val="1"/>
          <c:tx>
            <c:strRef>
              <c:f>'Success Rate'!$D$1</c:f>
              <c:strCache>
                <c:ptCount val="1"/>
                <c:pt idx="0">
                  <c:v>Direct Awards</c:v>
                </c:pt>
              </c:strCache>
            </c:strRef>
          </c:tx>
          <c:spPr>
            <a:solidFill>
              <a:srgbClr val="23B5D7"/>
            </a:solidFill>
            <a:ln>
              <a:noFill/>
            </a:ln>
            <a:effectLst/>
          </c:spPr>
          <c:invertIfNegative val="0"/>
          <c:cat>
            <c:multiLvlStrRef>
              <c:f>'Success Rate'!$A$5:$B$24</c:f>
              <c:multiLvlStrCache>
                <c:ptCount val="18"/>
                <c:lvl>
                  <c:pt idx="0">
                    <c:v> </c:v>
                  </c:pt>
                  <c:pt idx="2">
                    <c:v> </c:v>
                  </c:pt>
                  <c:pt idx="3">
                    <c:v> </c:v>
                  </c:pt>
                  <c:pt idx="5">
                    <c:v> </c:v>
                  </c:pt>
                  <c:pt idx="6">
                    <c:v> </c:v>
                  </c:pt>
                  <c:pt idx="9">
                    <c:v> </c:v>
                  </c:pt>
                  <c:pt idx="12">
                    <c:v> </c:v>
                  </c:pt>
                  <c:pt idx="15">
                    <c:v> </c:v>
                  </c:pt>
                </c:lvl>
                <c:lvl>
                  <c:pt idx="0">
                    <c:v>2019</c:v>
                  </c:pt>
                  <c:pt idx="3">
                    <c:v>2020</c:v>
                  </c:pt>
                  <c:pt idx="6">
                    <c:v>2021</c:v>
                  </c:pt>
                  <c:pt idx="9">
                    <c:v>2022</c:v>
                  </c:pt>
                  <c:pt idx="12">
                    <c:v>2023</c:v>
                  </c:pt>
                  <c:pt idx="15">
                    <c:v>2024</c:v>
                  </c:pt>
                </c:lvl>
              </c:multiLvlStrCache>
              <c:extLst/>
            </c:multiLvlStrRef>
          </c:cat>
          <c:val>
            <c:numRef>
              <c:f>'Success Rate'!$D$5:$D$24</c:f>
              <c:numCache>
                <c:formatCode>General</c:formatCode>
                <c:ptCount val="18"/>
                <c:pt idx="0" formatCode="_(* #,##0_);_(* \(#,##0\);_(* &quot;-&quot;??_);_(@_)">
                  <c:v>0</c:v>
                </c:pt>
                <c:pt idx="3" formatCode="_(* #,##0_);_(* \(#,##0\);_(* &quot;-&quot;??_);_(@_)">
                  <c:v>0</c:v>
                </c:pt>
                <c:pt idx="6" formatCode="_(* #,##0_);_(* \(#,##0\);_(* &quot;-&quot;??_);_(@_)">
                  <c:v>0</c:v>
                </c:pt>
                <c:pt idx="9" formatCode="_(* #,##0_);_(* \(#,##0\);_(* &quot;-&quot;??_);_(@_)">
                  <c:v>0</c:v>
                </c:pt>
                <c:pt idx="12" formatCode="_(* #,##0_);_(* \(#,##0\);_(* &quot;-&quot;??_);_(@_)">
                  <c:v>0</c:v>
                </c:pt>
                <c:pt idx="15" formatCode="_(* #,##0_);_(* \(#,##0\);_(* &quot;-&quot;??_);_(@_)">
                  <c:v>0</c:v>
                </c:pt>
              </c:numCache>
              <c:extLst/>
            </c:numRef>
          </c:val>
          <c:extLst>
            <c:ext xmlns:c16="http://schemas.microsoft.com/office/drawing/2014/chart" uri="{C3380CC4-5D6E-409C-BE32-E72D297353CC}">
              <c16:uniqueId val="{0000001F-6FA4-4510-BEB1-C59480CC6D46}"/>
            </c:ext>
          </c:extLst>
        </c:ser>
        <c:ser>
          <c:idx val="3"/>
          <c:order val="2"/>
          <c:tx>
            <c:strRef>
              <c:f>'Success Rate'!$E$1</c:f>
              <c:strCache>
                <c:ptCount val="1"/>
                <c:pt idx="0">
                  <c:v>Cures Awards*</c:v>
                </c:pt>
              </c:strCache>
            </c:strRef>
          </c:tx>
          <c:spPr>
            <a:solidFill>
              <a:srgbClr val="7030A0"/>
            </a:solidFill>
            <a:ln>
              <a:noFill/>
            </a:ln>
            <a:effectLst/>
          </c:spPr>
          <c:invertIfNegative val="0"/>
          <c:dLbls>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6FA4-4510-BEB1-C59480CC6D46}"/>
                </c:ext>
              </c:extLst>
            </c:dLbl>
            <c:dLbl>
              <c:idx val="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6FA4-4510-BEB1-C59480CC6D46}"/>
                </c:ext>
              </c:extLst>
            </c:dLbl>
            <c:dLbl>
              <c:idx val="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6FA4-4510-BEB1-C59480CC6D46}"/>
                </c:ext>
              </c:extLst>
            </c:dLbl>
            <c:dLbl>
              <c:idx val="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6FA4-4510-BEB1-C59480CC6D46}"/>
                </c:ext>
              </c:extLst>
            </c:dLbl>
            <c:dLbl>
              <c:idx val="1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6FA4-4510-BEB1-C59480CC6D46}"/>
                </c:ext>
              </c:extLst>
            </c:dLbl>
            <c:dLbl>
              <c:idx val="1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FA4-4510-BEB1-C59480CC6D46}"/>
                </c:ext>
              </c:extLst>
            </c:dLbl>
            <c:dLbl>
              <c:idx val="1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FA4-4510-BEB1-C59480CC6D46}"/>
                </c:ext>
              </c:extLst>
            </c:dLbl>
            <c:dLbl>
              <c:idx val="1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FA4-4510-BEB1-C59480CC6D4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'Success Rate'!$A$5:$B$24</c:f>
              <c:multiLvlStrCache>
                <c:ptCount val="18"/>
                <c:lvl>
                  <c:pt idx="0">
                    <c:v> </c:v>
                  </c:pt>
                  <c:pt idx="2">
                    <c:v> </c:v>
                  </c:pt>
                  <c:pt idx="3">
                    <c:v> </c:v>
                  </c:pt>
                  <c:pt idx="5">
                    <c:v> </c:v>
                  </c:pt>
                  <c:pt idx="6">
                    <c:v> </c:v>
                  </c:pt>
                  <c:pt idx="9">
                    <c:v> </c:v>
                  </c:pt>
                  <c:pt idx="12">
                    <c:v> </c:v>
                  </c:pt>
                  <c:pt idx="15">
                    <c:v> </c:v>
                  </c:pt>
                </c:lvl>
                <c:lvl>
                  <c:pt idx="0">
                    <c:v>2019</c:v>
                  </c:pt>
                  <c:pt idx="3">
                    <c:v>2020</c:v>
                  </c:pt>
                  <c:pt idx="6">
                    <c:v>2021</c:v>
                  </c:pt>
                  <c:pt idx="9">
                    <c:v>2022</c:v>
                  </c:pt>
                  <c:pt idx="12">
                    <c:v>2023</c:v>
                  </c:pt>
                  <c:pt idx="15">
                    <c:v>2024</c:v>
                  </c:pt>
                </c:lvl>
              </c:multiLvlStrCache>
              <c:extLst/>
            </c:multiLvlStrRef>
          </c:cat>
          <c:val>
            <c:numRef>
              <c:f>'Success Rate'!$E$5:$E$24</c:f>
              <c:numCache>
                <c:formatCode>_(* #,##0_);_(* \(#,##0\);_(* "-"??_);_(@_)</c:formatCode>
                <c:ptCount val="18"/>
                <c:pt idx="1">
                  <c:v>15</c:v>
                </c:pt>
                <c:pt idx="4">
                  <c:v>17</c:v>
                </c:pt>
                <c:pt idx="7">
                  <c:v>5</c:v>
                </c:pt>
                <c:pt idx="10">
                  <c:v>21</c:v>
                </c:pt>
                <c:pt idx="13">
                  <c:v>15</c:v>
                </c:pt>
                <c:pt idx="16">
                  <c:v>0</c:v>
                </c:pt>
              </c:numCache>
              <c:extLst/>
            </c:numRef>
          </c:val>
          <c:extLst>
            <c:ext xmlns:c16="http://schemas.microsoft.com/office/drawing/2014/chart" uri="{C3380CC4-5D6E-409C-BE32-E72D297353CC}">
              <c16:uniqueId val="{0000002A-6FA4-4510-BEB1-C59480CC6D46}"/>
            </c:ext>
          </c:extLst>
        </c:ser>
        <c:dLbls>
          <c:showLegendKey val="0"/>
          <c:showVal val="0"/>
          <c:showCatName val="0"/>
          <c:showSerName val="0"/>
          <c:showPercent val="0"/>
          <c:showBubbleSize val="0"/>
        </c:dLbls>
        <c:gapWidth val="20"/>
        <c:overlap val="100"/>
        <c:axId val="339541184"/>
        <c:axId val="326259032"/>
      </c:barChart>
      <c:lineChart>
        <c:grouping val="standard"/>
        <c:varyColors val="0"/>
        <c:ser>
          <c:idx val="2"/>
          <c:order val="3"/>
          <c:tx>
            <c:strRef>
              <c:f>'Success Rate'!$F$1</c:f>
              <c:strCache>
                <c:ptCount val="1"/>
                <c:pt idx="0">
                  <c:v>Success Rate</c:v>
                </c:pt>
              </c:strCache>
            </c:strRef>
          </c:tx>
          <c:spPr>
            <a:ln w="28575" cap="rnd">
              <a:solidFill>
                <a:srgbClr val="BF9000"/>
              </a:solidFill>
              <a:round/>
            </a:ln>
            <a:effectLst/>
          </c:spPr>
          <c:marker>
            <c:symbol val="circle"/>
            <c:size val="6"/>
            <c:spPr>
              <a:solidFill>
                <a:srgbClr val="BF9000"/>
              </a:solidFill>
              <a:ln w="9525">
                <a:solidFill>
                  <a:srgbClr val="BF9000"/>
                </a:solidFill>
              </a:ln>
              <a:effectLst/>
            </c:spPr>
          </c:marker>
          <c:dLbls>
            <c:numFmt formatCode="0%" sourceLinked="0"/>
            <c:spPr>
              <a:noFill/>
              <a:ln>
                <a:noFill/>
              </a:ln>
              <a:effectLst/>
            </c:spPr>
            <c:txPr>
              <a:bodyPr rot="0" spcFirstLastPara="1" vertOverflow="ellipsis" vert="horz" wrap="square" lIns="38100" tIns="19050" rIns="38100" bIns="19050" anchor="t" anchorCtr="0">
                <a:spAutoFit/>
              </a:bodyPr>
              <a:lstStyle/>
              <a:p>
                <a:pPr>
                  <a:defRPr sz="1100" b="1"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'Success Rate'!$A$5:$B$24</c:f>
              <c:multiLvlStrCache>
                <c:ptCount val="18"/>
                <c:lvl>
                  <c:pt idx="0">
                    <c:v> </c:v>
                  </c:pt>
                  <c:pt idx="2">
                    <c:v> </c:v>
                  </c:pt>
                  <c:pt idx="3">
                    <c:v> </c:v>
                  </c:pt>
                  <c:pt idx="5">
                    <c:v> </c:v>
                  </c:pt>
                  <c:pt idx="6">
                    <c:v> </c:v>
                  </c:pt>
                  <c:pt idx="9">
                    <c:v> </c:v>
                  </c:pt>
                  <c:pt idx="12">
                    <c:v> </c:v>
                  </c:pt>
                  <c:pt idx="15">
                    <c:v> </c:v>
                  </c:pt>
                </c:lvl>
                <c:lvl>
                  <c:pt idx="0">
                    <c:v>2019</c:v>
                  </c:pt>
                  <c:pt idx="3">
                    <c:v>2020</c:v>
                  </c:pt>
                  <c:pt idx="6">
                    <c:v>2021</c:v>
                  </c:pt>
                  <c:pt idx="9">
                    <c:v>2022</c:v>
                  </c:pt>
                  <c:pt idx="12">
                    <c:v>2023</c:v>
                  </c:pt>
                  <c:pt idx="15">
                    <c:v>2024</c:v>
                  </c:pt>
                </c:lvl>
              </c:multiLvlStrCache>
              <c:extLst/>
            </c:multiLvlStrRef>
          </c:cat>
          <c:val>
            <c:numRef>
              <c:f>'Success Rate'!$F$5:$F$24</c:f>
              <c:numCache>
                <c:formatCode>0.0%</c:formatCode>
                <c:ptCount val="18"/>
                <c:pt idx="1">
                  <c:v>0.24810030395136778</c:v>
                </c:pt>
                <c:pt idx="4">
                  <c:v>0.22531551596139571</c:v>
                </c:pt>
                <c:pt idx="7">
                  <c:v>0.2213479302086897</c:v>
                </c:pt>
                <c:pt idx="10">
                  <c:v>0.24304803178042614</c:v>
                </c:pt>
                <c:pt idx="13">
                  <c:v>0.21652954375467465</c:v>
                </c:pt>
                <c:pt idx="16">
                  <c:v>0.20657439446366782</c:v>
                </c:pt>
              </c:numCache>
              <c:extLst/>
            </c:numRef>
          </c:val>
          <c:smooth val="0"/>
          <c:extLst>
            <c:ext xmlns:c16="http://schemas.microsoft.com/office/drawing/2014/chart" uri="{C3380CC4-5D6E-409C-BE32-E72D297353CC}">
              <c16:uniqueId val="{0000002B-6FA4-4510-BEB1-C59480CC6D46}"/>
            </c:ext>
          </c:extLst>
        </c:ser>
        <c:dLbls>
          <c:showLegendKey val="0"/>
          <c:showVal val="0"/>
          <c:showCatName val="0"/>
          <c:showSerName val="0"/>
          <c:showPercent val="0"/>
          <c:showBubbleSize val="0"/>
        </c:dLbls>
        <c:marker val="1"/>
        <c:smooth val="0"/>
        <c:axId val="682671000"/>
        <c:axId val="682670344"/>
      </c:lineChart>
      <c:catAx>
        <c:axId val="33954118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a:solidFill>
                      <a:sysClr val="windowText" lastClr="000000"/>
                    </a:solidFill>
                  </a:rPr>
                  <a:t>FY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26259032"/>
        <c:crosses val="autoZero"/>
        <c:auto val="1"/>
        <c:lblAlgn val="ctr"/>
        <c:lblOffset val="0"/>
        <c:noMultiLvlLbl val="1"/>
      </c:catAx>
      <c:valAx>
        <c:axId val="32625903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a:solidFill>
                      <a:sysClr val="windowText" lastClr="000000"/>
                    </a:solidFill>
                  </a:rPr>
                  <a:t>Number of Applications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39541184"/>
        <c:crosses val="autoZero"/>
        <c:crossBetween val="between"/>
      </c:valAx>
      <c:valAx>
        <c:axId val="682670344"/>
        <c:scaling>
          <c:orientation val="minMax"/>
          <c:max val="0.30000000000000004"/>
        </c:scaling>
        <c:delete val="0"/>
        <c:axPos val="r"/>
        <c:majorGridlines>
          <c:spPr>
            <a:ln w="9525" cap="flat" cmpd="sng" algn="ctr">
              <a:noFill/>
              <a:round/>
            </a:ln>
            <a:effectLst/>
          </c:spPr>
        </c:majorGridlines>
        <c:title>
          <c:tx>
            <c:rich>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a:solidFill>
                      <a:sysClr val="windowText" lastClr="000000"/>
                    </a:solidFill>
                  </a:rPr>
                  <a:t>Success Rate (Rounded)</a:t>
                </a:r>
              </a:p>
            </c:rich>
          </c:tx>
          <c:layout>
            <c:manualLayout>
              <c:xMode val="edge"/>
              <c:yMode val="edge"/>
              <c:x val="0.96883870993003052"/>
              <c:y val="0.31080847789738608"/>
            </c:manualLayout>
          </c:layout>
          <c:overlay val="0"/>
          <c:spPr>
            <a:noFill/>
            <a:ln>
              <a:noFill/>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82671000"/>
        <c:crosses val="max"/>
        <c:crossBetween val="between"/>
      </c:valAx>
      <c:catAx>
        <c:axId val="682671000"/>
        <c:scaling>
          <c:orientation val="minMax"/>
        </c:scaling>
        <c:delete val="1"/>
        <c:axPos val="b"/>
        <c:numFmt formatCode="General" sourceLinked="1"/>
        <c:majorTickMark val="out"/>
        <c:minorTickMark val="none"/>
        <c:tickLblPos val="nextTo"/>
        <c:crossAx val="682670344"/>
        <c:crosses val="autoZero"/>
        <c:auto val="1"/>
        <c:lblAlgn val="ctr"/>
        <c:lblOffset val="100"/>
        <c:noMultiLvlLbl val="0"/>
      </c:catAx>
      <c:spPr>
        <a:noFill/>
        <a:ln>
          <a:solidFill>
            <a:schemeClr val="bg1">
              <a:lumMod val="85000"/>
            </a:schemeClr>
          </a:solidFill>
        </a:ln>
        <a:effectLst/>
      </c:spPr>
    </c:plotArea>
    <c:legend>
      <c:legendPos val="b"/>
      <c:layout>
        <c:manualLayout>
          <c:xMode val="edge"/>
          <c:yMode val="edge"/>
          <c:x val="1.2575226020665867E-2"/>
          <c:y val="0.93635398884616328"/>
          <c:w val="0.43283055400024278"/>
          <c:h val="4.6952061637041111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span"/>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image" Target="../media/image1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747485-3576-4847-8B35-48F7FDAF142C}" type="doc">
      <dgm:prSet loTypeId="urn:microsoft.com/office/officeart/2005/8/layout/chevron1" loCatId="process" qsTypeId="urn:microsoft.com/office/officeart/2005/8/quickstyle/simple2" qsCatId="simple" csTypeId="urn:microsoft.com/office/officeart/2005/8/colors/accent1_2" csCatId="accent1" phldr="1"/>
      <dgm:spPr/>
      <dgm:t>
        <a:bodyPr/>
        <a:lstStyle/>
        <a:p>
          <a:endParaRPr lang="en-US"/>
        </a:p>
      </dgm:t>
    </dgm:pt>
    <dgm:pt modelId="{9210151B-070B-4C44-A1F3-0C20C22A9468}">
      <dgm:prSet phldrT="[Text]"/>
      <dgm:spPr/>
      <dgm:t>
        <a:bodyPr/>
        <a:lstStyle/>
        <a:p>
          <a:r>
            <a:rPr lang="en-US"/>
            <a:t>Division of Neuroscience and Basic Behavioral Science </a:t>
          </a:r>
          <a:br>
            <a:rPr lang="en-US"/>
          </a:br>
          <a:r>
            <a:rPr lang="en-US"/>
            <a:t>(DNBBS)</a:t>
          </a:r>
        </a:p>
      </dgm:t>
    </dgm:pt>
    <dgm:pt modelId="{675FCB41-8B78-4F5C-82E7-E372D73D260A}" type="parTrans" cxnId="{E58E97B0-44E4-4145-9217-95B959C9FCD9}">
      <dgm:prSet/>
      <dgm:spPr/>
      <dgm:t>
        <a:bodyPr/>
        <a:lstStyle/>
        <a:p>
          <a:endParaRPr lang="en-US"/>
        </a:p>
      </dgm:t>
    </dgm:pt>
    <dgm:pt modelId="{CB2534EB-C92E-49ED-AD2C-B957507F281C}" type="sibTrans" cxnId="{E58E97B0-44E4-4145-9217-95B959C9FCD9}">
      <dgm:prSet/>
      <dgm:spPr/>
      <dgm:t>
        <a:bodyPr/>
        <a:lstStyle/>
        <a:p>
          <a:endParaRPr lang="en-US"/>
        </a:p>
      </dgm:t>
    </dgm:pt>
    <dgm:pt modelId="{F2C72454-70E9-477C-8274-45AEDF0D9F9A}">
      <dgm:prSet phldrT="[Text]"/>
      <dgm:spPr/>
      <dgm:t>
        <a:bodyPr/>
        <a:lstStyle/>
        <a:p>
          <a:r>
            <a:rPr lang="en-US"/>
            <a:t>Division of Translational Research</a:t>
          </a:r>
          <a:br>
            <a:rPr lang="en-US"/>
          </a:br>
          <a:r>
            <a:rPr lang="en-US"/>
            <a:t> (DTR)</a:t>
          </a:r>
        </a:p>
      </dgm:t>
    </dgm:pt>
    <dgm:pt modelId="{85E75879-F2CD-4896-A727-86725BBC8F91}" type="parTrans" cxnId="{D76E78A6-3FE8-4897-BD37-9AF18E5F4D20}">
      <dgm:prSet/>
      <dgm:spPr/>
      <dgm:t>
        <a:bodyPr/>
        <a:lstStyle/>
        <a:p>
          <a:endParaRPr lang="en-US"/>
        </a:p>
      </dgm:t>
    </dgm:pt>
    <dgm:pt modelId="{D322CDAD-4C4B-4E33-B0B7-491E169C69BF}" type="sibTrans" cxnId="{D76E78A6-3FE8-4897-BD37-9AF18E5F4D20}">
      <dgm:prSet/>
      <dgm:spPr/>
      <dgm:t>
        <a:bodyPr/>
        <a:lstStyle/>
        <a:p>
          <a:endParaRPr lang="en-US"/>
        </a:p>
      </dgm:t>
    </dgm:pt>
    <dgm:pt modelId="{7B9F04E9-9539-4450-A68E-57E03FCA22AA}">
      <dgm:prSet phldrT="[Text]"/>
      <dgm:spPr/>
      <dgm:t>
        <a:bodyPr/>
        <a:lstStyle/>
        <a:p>
          <a:r>
            <a:rPr lang="en-US"/>
            <a:t>Division of Services and Interventions Research </a:t>
          </a:r>
          <a:br>
            <a:rPr lang="en-US"/>
          </a:br>
          <a:r>
            <a:rPr lang="en-US"/>
            <a:t>(DSIR)</a:t>
          </a:r>
        </a:p>
      </dgm:t>
    </dgm:pt>
    <dgm:pt modelId="{641C3BAF-B4CC-4BBB-A6FE-1050F36D600D}" type="parTrans" cxnId="{EEE6A448-13DB-4151-BB42-51BA3CB4BE2D}">
      <dgm:prSet/>
      <dgm:spPr/>
      <dgm:t>
        <a:bodyPr/>
        <a:lstStyle/>
        <a:p>
          <a:endParaRPr lang="en-US"/>
        </a:p>
      </dgm:t>
    </dgm:pt>
    <dgm:pt modelId="{98F1C3C2-3F74-48D3-B58B-1BDB9DA2B4B7}" type="sibTrans" cxnId="{EEE6A448-13DB-4151-BB42-51BA3CB4BE2D}">
      <dgm:prSet/>
      <dgm:spPr/>
      <dgm:t>
        <a:bodyPr/>
        <a:lstStyle/>
        <a:p>
          <a:endParaRPr lang="en-US"/>
        </a:p>
      </dgm:t>
    </dgm:pt>
    <dgm:pt modelId="{B27D03D2-19FF-44E3-9ABE-9FFD14A907A8}" type="pres">
      <dgm:prSet presAssocID="{FC747485-3576-4847-8B35-48F7FDAF142C}" presName="Name0" presStyleCnt="0">
        <dgm:presLayoutVars>
          <dgm:dir/>
          <dgm:animLvl val="lvl"/>
          <dgm:resizeHandles val="exact"/>
        </dgm:presLayoutVars>
      </dgm:prSet>
      <dgm:spPr/>
    </dgm:pt>
    <dgm:pt modelId="{761FB4F9-0D5C-4178-BFCA-8E2CB316760F}" type="pres">
      <dgm:prSet presAssocID="{9210151B-070B-4C44-A1F3-0C20C22A9468}" presName="parTxOnly" presStyleLbl="node1" presStyleIdx="0" presStyleCnt="3">
        <dgm:presLayoutVars>
          <dgm:chMax val="0"/>
          <dgm:chPref val="0"/>
          <dgm:bulletEnabled val="1"/>
        </dgm:presLayoutVars>
      </dgm:prSet>
      <dgm:spPr/>
    </dgm:pt>
    <dgm:pt modelId="{7FDF680B-6825-45A4-8A74-4A2822542C9F}" type="pres">
      <dgm:prSet presAssocID="{CB2534EB-C92E-49ED-AD2C-B957507F281C}" presName="parTxOnlySpace" presStyleCnt="0"/>
      <dgm:spPr/>
    </dgm:pt>
    <dgm:pt modelId="{74C94E2A-F80B-42B4-934B-EAD17A50499D}" type="pres">
      <dgm:prSet presAssocID="{F2C72454-70E9-477C-8274-45AEDF0D9F9A}" presName="parTxOnly" presStyleLbl="node1" presStyleIdx="1" presStyleCnt="3">
        <dgm:presLayoutVars>
          <dgm:chMax val="0"/>
          <dgm:chPref val="0"/>
          <dgm:bulletEnabled val="1"/>
        </dgm:presLayoutVars>
      </dgm:prSet>
      <dgm:spPr/>
    </dgm:pt>
    <dgm:pt modelId="{07A2AB57-0132-4AD0-B744-3198AA259C2B}" type="pres">
      <dgm:prSet presAssocID="{D322CDAD-4C4B-4E33-B0B7-491E169C69BF}" presName="parTxOnlySpace" presStyleCnt="0"/>
      <dgm:spPr/>
    </dgm:pt>
    <dgm:pt modelId="{C478968E-CF25-4E51-A42D-CD0B21E14A08}" type="pres">
      <dgm:prSet presAssocID="{7B9F04E9-9539-4450-A68E-57E03FCA22AA}" presName="parTxOnly" presStyleLbl="node1" presStyleIdx="2" presStyleCnt="3">
        <dgm:presLayoutVars>
          <dgm:chMax val="0"/>
          <dgm:chPref val="0"/>
          <dgm:bulletEnabled val="1"/>
        </dgm:presLayoutVars>
      </dgm:prSet>
      <dgm:spPr/>
    </dgm:pt>
  </dgm:ptLst>
  <dgm:cxnLst>
    <dgm:cxn modelId="{188AA617-9974-44A8-A3A3-2E8E39502378}" type="presOf" srcId="{FC747485-3576-4847-8B35-48F7FDAF142C}" destId="{B27D03D2-19FF-44E3-9ABE-9FFD14A907A8}" srcOrd="0" destOrd="0" presId="urn:microsoft.com/office/officeart/2005/8/layout/chevron1"/>
    <dgm:cxn modelId="{EEE6A448-13DB-4151-BB42-51BA3CB4BE2D}" srcId="{FC747485-3576-4847-8B35-48F7FDAF142C}" destId="{7B9F04E9-9539-4450-A68E-57E03FCA22AA}" srcOrd="2" destOrd="0" parTransId="{641C3BAF-B4CC-4BBB-A6FE-1050F36D600D}" sibTransId="{98F1C3C2-3F74-48D3-B58B-1BDB9DA2B4B7}"/>
    <dgm:cxn modelId="{D76E78A6-3FE8-4897-BD37-9AF18E5F4D20}" srcId="{FC747485-3576-4847-8B35-48F7FDAF142C}" destId="{F2C72454-70E9-477C-8274-45AEDF0D9F9A}" srcOrd="1" destOrd="0" parTransId="{85E75879-F2CD-4896-A727-86725BBC8F91}" sibTransId="{D322CDAD-4C4B-4E33-B0B7-491E169C69BF}"/>
    <dgm:cxn modelId="{E58E97B0-44E4-4145-9217-95B959C9FCD9}" srcId="{FC747485-3576-4847-8B35-48F7FDAF142C}" destId="{9210151B-070B-4C44-A1F3-0C20C22A9468}" srcOrd="0" destOrd="0" parTransId="{675FCB41-8B78-4F5C-82E7-E372D73D260A}" sibTransId="{CB2534EB-C92E-49ED-AD2C-B957507F281C}"/>
    <dgm:cxn modelId="{1B865FB8-49E7-47DB-8D00-475C8AECF293}" type="presOf" srcId="{7B9F04E9-9539-4450-A68E-57E03FCA22AA}" destId="{C478968E-CF25-4E51-A42D-CD0B21E14A08}" srcOrd="0" destOrd="0" presId="urn:microsoft.com/office/officeart/2005/8/layout/chevron1"/>
    <dgm:cxn modelId="{6A186DD2-3F32-4A29-BA9E-3C6B765F574B}" type="presOf" srcId="{F2C72454-70E9-477C-8274-45AEDF0D9F9A}" destId="{74C94E2A-F80B-42B4-934B-EAD17A50499D}" srcOrd="0" destOrd="0" presId="urn:microsoft.com/office/officeart/2005/8/layout/chevron1"/>
    <dgm:cxn modelId="{DC54F5EA-702B-45A0-8906-F2EB591E35B0}" type="presOf" srcId="{9210151B-070B-4C44-A1F3-0C20C22A9468}" destId="{761FB4F9-0D5C-4178-BFCA-8E2CB316760F}" srcOrd="0" destOrd="0" presId="urn:microsoft.com/office/officeart/2005/8/layout/chevron1"/>
    <dgm:cxn modelId="{815400DC-00ED-4895-A144-1C5E0A2AE7B5}" type="presParOf" srcId="{B27D03D2-19FF-44E3-9ABE-9FFD14A907A8}" destId="{761FB4F9-0D5C-4178-BFCA-8E2CB316760F}" srcOrd="0" destOrd="0" presId="urn:microsoft.com/office/officeart/2005/8/layout/chevron1"/>
    <dgm:cxn modelId="{9B010ED9-86B0-48D5-A66C-E591DC2F19B7}" type="presParOf" srcId="{B27D03D2-19FF-44E3-9ABE-9FFD14A907A8}" destId="{7FDF680B-6825-45A4-8A74-4A2822542C9F}" srcOrd="1" destOrd="0" presId="urn:microsoft.com/office/officeart/2005/8/layout/chevron1"/>
    <dgm:cxn modelId="{A90D0A68-D492-40A9-9B28-0136351E1494}" type="presParOf" srcId="{B27D03D2-19FF-44E3-9ABE-9FFD14A907A8}" destId="{74C94E2A-F80B-42B4-934B-EAD17A50499D}" srcOrd="2" destOrd="0" presId="urn:microsoft.com/office/officeart/2005/8/layout/chevron1"/>
    <dgm:cxn modelId="{2C6EB78A-F1BC-45D2-9A3B-CF0DAC03EF38}" type="presParOf" srcId="{B27D03D2-19FF-44E3-9ABE-9FFD14A907A8}" destId="{07A2AB57-0132-4AD0-B744-3198AA259C2B}" srcOrd="3" destOrd="0" presId="urn:microsoft.com/office/officeart/2005/8/layout/chevron1"/>
    <dgm:cxn modelId="{3029DE80-8317-4EBA-98B6-73C36878F9BB}" type="presParOf" srcId="{B27D03D2-19FF-44E3-9ABE-9FFD14A907A8}" destId="{C478968E-CF25-4E51-A42D-CD0B21E14A08}"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872013-C44B-4182-AEA5-2BEB7598A26E}" type="doc">
      <dgm:prSet loTypeId="urn:microsoft.com/office/officeart/2005/8/layout/hierarchy3" loCatId="list" qsTypeId="urn:microsoft.com/office/officeart/2005/8/quickstyle/simple2" qsCatId="simple" csTypeId="urn:microsoft.com/office/officeart/2005/8/colors/accent1_2" csCatId="accent1" phldr="1"/>
      <dgm:spPr/>
    </dgm:pt>
    <dgm:pt modelId="{31A3AC53-8CAE-440C-9404-53377AC78A94}">
      <dgm:prSet phldrT="[Text]" custT="1"/>
      <dgm:spPr/>
      <dgm:t>
        <a:bodyPr/>
        <a:lstStyle/>
        <a:p>
          <a:r>
            <a:rPr lang="en-US" sz="1600"/>
            <a:t>Division of AIDS Research</a:t>
          </a:r>
        </a:p>
      </dgm:t>
    </dgm:pt>
    <dgm:pt modelId="{2CA9A551-8618-429D-AF7B-4947F899E0F4}" type="parTrans" cxnId="{306F0E04-DD32-4E2B-B8AA-861204D3A3BD}">
      <dgm:prSet/>
      <dgm:spPr/>
      <dgm:t>
        <a:bodyPr/>
        <a:lstStyle/>
        <a:p>
          <a:endParaRPr lang="en-US"/>
        </a:p>
      </dgm:t>
    </dgm:pt>
    <dgm:pt modelId="{2303621B-0925-4CDF-B5BF-41001EF57C53}" type="sibTrans" cxnId="{306F0E04-DD32-4E2B-B8AA-861204D3A3BD}">
      <dgm:prSet/>
      <dgm:spPr/>
      <dgm:t>
        <a:bodyPr/>
        <a:lstStyle/>
        <a:p>
          <a:endParaRPr lang="en-US"/>
        </a:p>
      </dgm:t>
    </dgm:pt>
    <dgm:pt modelId="{7C0F2EA2-2642-45B3-9BE6-E19CA0B729FE}">
      <dgm:prSet phldrT="[Text]" custT="1"/>
      <dgm:spPr/>
      <dgm:t>
        <a:bodyPr/>
        <a:lstStyle/>
        <a:p>
          <a:r>
            <a:rPr lang="en-US" sz="1600"/>
            <a:t>Division of Data Science </a:t>
          </a:r>
          <a:br>
            <a:rPr lang="en-US" sz="1600"/>
          </a:br>
          <a:r>
            <a:rPr lang="en-US" sz="1600"/>
            <a:t>and Technology</a:t>
          </a:r>
        </a:p>
      </dgm:t>
    </dgm:pt>
    <dgm:pt modelId="{8402B41D-DE68-4A9B-B2FA-2F7B9409F3F1}" type="parTrans" cxnId="{B03DDF5D-01AB-4442-8CCB-EA6CAA57517E}">
      <dgm:prSet/>
      <dgm:spPr/>
      <dgm:t>
        <a:bodyPr/>
        <a:lstStyle/>
        <a:p>
          <a:endParaRPr lang="en-US"/>
        </a:p>
      </dgm:t>
    </dgm:pt>
    <dgm:pt modelId="{1A9C4168-31D1-48F1-947B-D6B326AE9940}" type="sibTrans" cxnId="{B03DDF5D-01AB-4442-8CCB-EA6CAA57517E}">
      <dgm:prSet/>
      <dgm:spPr/>
      <dgm:t>
        <a:bodyPr/>
        <a:lstStyle/>
        <a:p>
          <a:endParaRPr lang="en-US"/>
        </a:p>
      </dgm:t>
    </dgm:pt>
    <dgm:pt modelId="{9BD443B5-B4FE-4F8E-A60D-AC6365F9E9E4}">
      <dgm:prSet phldrT="[Text]" custT="1"/>
      <dgm:spPr/>
      <dgm:t>
        <a:bodyPr/>
        <a:lstStyle/>
        <a:p>
          <a:r>
            <a:rPr lang="en-US" sz="1600"/>
            <a:t>Center for Global Mental Health</a:t>
          </a:r>
        </a:p>
      </dgm:t>
    </dgm:pt>
    <dgm:pt modelId="{A6091F3A-B603-4161-A309-A229500D6A49}" type="parTrans" cxnId="{9462F05A-40E3-4B71-85C4-0D0506E1A2C4}">
      <dgm:prSet/>
      <dgm:spPr/>
      <dgm:t>
        <a:bodyPr/>
        <a:lstStyle/>
        <a:p>
          <a:endParaRPr lang="en-US"/>
        </a:p>
      </dgm:t>
    </dgm:pt>
    <dgm:pt modelId="{ACEA88BE-B961-4AAA-9543-AC10529FEC38}" type="sibTrans" cxnId="{9462F05A-40E3-4B71-85C4-0D0506E1A2C4}">
      <dgm:prSet/>
      <dgm:spPr/>
      <dgm:t>
        <a:bodyPr/>
        <a:lstStyle/>
        <a:p>
          <a:endParaRPr lang="en-US"/>
        </a:p>
      </dgm:t>
    </dgm:pt>
    <dgm:pt modelId="{B58048B7-4769-4C8B-AA55-EEE0F4263882}" type="pres">
      <dgm:prSet presAssocID="{D1872013-C44B-4182-AEA5-2BEB7598A26E}" presName="diagram" presStyleCnt="0">
        <dgm:presLayoutVars>
          <dgm:chPref val="1"/>
          <dgm:dir/>
          <dgm:animOne val="branch"/>
          <dgm:animLvl val="lvl"/>
          <dgm:resizeHandles/>
        </dgm:presLayoutVars>
      </dgm:prSet>
      <dgm:spPr/>
    </dgm:pt>
    <dgm:pt modelId="{5A393054-ADBC-48F9-8C94-DA15C0D74B61}" type="pres">
      <dgm:prSet presAssocID="{31A3AC53-8CAE-440C-9404-53377AC78A94}" presName="root" presStyleCnt="0"/>
      <dgm:spPr/>
    </dgm:pt>
    <dgm:pt modelId="{6717407B-278D-42BD-9C09-BC71BD06612A}" type="pres">
      <dgm:prSet presAssocID="{31A3AC53-8CAE-440C-9404-53377AC78A94}" presName="rootComposite" presStyleCnt="0"/>
      <dgm:spPr/>
    </dgm:pt>
    <dgm:pt modelId="{F4256010-B3D8-4F07-B45A-21570EBADAAF}" type="pres">
      <dgm:prSet presAssocID="{31A3AC53-8CAE-440C-9404-53377AC78A94}" presName="rootText" presStyleLbl="node1" presStyleIdx="0" presStyleCnt="3" custScaleX="265171"/>
      <dgm:spPr/>
    </dgm:pt>
    <dgm:pt modelId="{EC66EA8A-04E7-4775-B460-EFB52CB6FD40}" type="pres">
      <dgm:prSet presAssocID="{31A3AC53-8CAE-440C-9404-53377AC78A94}" presName="rootConnector" presStyleLbl="node1" presStyleIdx="0" presStyleCnt="3"/>
      <dgm:spPr/>
    </dgm:pt>
    <dgm:pt modelId="{06957FF6-3FE9-4C3A-ADA3-C4FAFA0F7C4C}" type="pres">
      <dgm:prSet presAssocID="{31A3AC53-8CAE-440C-9404-53377AC78A94}" presName="childShape" presStyleCnt="0"/>
      <dgm:spPr/>
    </dgm:pt>
    <dgm:pt modelId="{D5FFD148-1A0E-41F6-A3F7-940FEF48C1D5}" type="pres">
      <dgm:prSet presAssocID="{7C0F2EA2-2642-45B3-9BE6-E19CA0B729FE}" presName="root" presStyleCnt="0"/>
      <dgm:spPr/>
    </dgm:pt>
    <dgm:pt modelId="{81143EBB-2880-43D9-B4C1-9FE1A77090A0}" type="pres">
      <dgm:prSet presAssocID="{7C0F2EA2-2642-45B3-9BE6-E19CA0B729FE}" presName="rootComposite" presStyleCnt="0"/>
      <dgm:spPr/>
    </dgm:pt>
    <dgm:pt modelId="{72D33A7D-B1CB-4CB8-BBCD-AD83FDA4BE80}" type="pres">
      <dgm:prSet presAssocID="{7C0F2EA2-2642-45B3-9BE6-E19CA0B729FE}" presName="rootText" presStyleLbl="node1" presStyleIdx="1" presStyleCnt="3" custScaleX="265474"/>
      <dgm:spPr/>
    </dgm:pt>
    <dgm:pt modelId="{3F6098AA-7597-415A-BAF4-BE83E62AA0B3}" type="pres">
      <dgm:prSet presAssocID="{7C0F2EA2-2642-45B3-9BE6-E19CA0B729FE}" presName="rootConnector" presStyleLbl="node1" presStyleIdx="1" presStyleCnt="3"/>
      <dgm:spPr/>
    </dgm:pt>
    <dgm:pt modelId="{3A17D9C2-9501-4CB3-A274-D651210A7EA9}" type="pres">
      <dgm:prSet presAssocID="{7C0F2EA2-2642-45B3-9BE6-E19CA0B729FE}" presName="childShape" presStyleCnt="0"/>
      <dgm:spPr/>
    </dgm:pt>
    <dgm:pt modelId="{69756568-610E-4AB1-8163-7D7C04A78CE7}" type="pres">
      <dgm:prSet presAssocID="{9BD443B5-B4FE-4F8E-A60D-AC6365F9E9E4}" presName="root" presStyleCnt="0"/>
      <dgm:spPr/>
    </dgm:pt>
    <dgm:pt modelId="{170668E4-2A16-450B-A697-06CE68935F3A}" type="pres">
      <dgm:prSet presAssocID="{9BD443B5-B4FE-4F8E-A60D-AC6365F9E9E4}" presName="rootComposite" presStyleCnt="0"/>
      <dgm:spPr/>
    </dgm:pt>
    <dgm:pt modelId="{9D6D0F2A-E62D-4854-AFF8-3034B1EECD4A}" type="pres">
      <dgm:prSet presAssocID="{9BD443B5-B4FE-4F8E-A60D-AC6365F9E9E4}" presName="rootText" presStyleLbl="node1" presStyleIdx="2" presStyleCnt="3" custScaleX="265682"/>
      <dgm:spPr/>
    </dgm:pt>
    <dgm:pt modelId="{A0A7D76A-C5AC-4092-9E25-24A290F73390}" type="pres">
      <dgm:prSet presAssocID="{9BD443B5-B4FE-4F8E-A60D-AC6365F9E9E4}" presName="rootConnector" presStyleLbl="node1" presStyleIdx="2" presStyleCnt="3"/>
      <dgm:spPr/>
    </dgm:pt>
    <dgm:pt modelId="{EEAB11C1-C99A-4467-A0D0-EE5AACA57C9D}" type="pres">
      <dgm:prSet presAssocID="{9BD443B5-B4FE-4F8E-A60D-AC6365F9E9E4}" presName="childShape" presStyleCnt="0"/>
      <dgm:spPr/>
    </dgm:pt>
  </dgm:ptLst>
  <dgm:cxnLst>
    <dgm:cxn modelId="{306F0E04-DD32-4E2B-B8AA-861204D3A3BD}" srcId="{D1872013-C44B-4182-AEA5-2BEB7598A26E}" destId="{31A3AC53-8CAE-440C-9404-53377AC78A94}" srcOrd="0" destOrd="0" parTransId="{2CA9A551-8618-429D-AF7B-4947F899E0F4}" sibTransId="{2303621B-0925-4CDF-B5BF-41001EF57C53}"/>
    <dgm:cxn modelId="{21F0FA04-1E24-401A-A548-B14EE53EB94E}" type="presOf" srcId="{31A3AC53-8CAE-440C-9404-53377AC78A94}" destId="{F4256010-B3D8-4F07-B45A-21570EBADAAF}" srcOrd="0" destOrd="0" presId="urn:microsoft.com/office/officeart/2005/8/layout/hierarchy3"/>
    <dgm:cxn modelId="{B03DDF5D-01AB-4442-8CCB-EA6CAA57517E}" srcId="{D1872013-C44B-4182-AEA5-2BEB7598A26E}" destId="{7C0F2EA2-2642-45B3-9BE6-E19CA0B729FE}" srcOrd="1" destOrd="0" parTransId="{8402B41D-DE68-4A9B-B2FA-2F7B9409F3F1}" sibTransId="{1A9C4168-31D1-48F1-947B-D6B326AE9940}"/>
    <dgm:cxn modelId="{7F482974-9321-4B35-9C3D-9C3286DF537E}" type="presOf" srcId="{31A3AC53-8CAE-440C-9404-53377AC78A94}" destId="{EC66EA8A-04E7-4775-B460-EFB52CB6FD40}" srcOrd="1" destOrd="0" presId="urn:microsoft.com/office/officeart/2005/8/layout/hierarchy3"/>
    <dgm:cxn modelId="{9462F05A-40E3-4B71-85C4-0D0506E1A2C4}" srcId="{D1872013-C44B-4182-AEA5-2BEB7598A26E}" destId="{9BD443B5-B4FE-4F8E-A60D-AC6365F9E9E4}" srcOrd="2" destOrd="0" parTransId="{A6091F3A-B603-4161-A309-A229500D6A49}" sibTransId="{ACEA88BE-B961-4AAA-9543-AC10529FEC38}"/>
    <dgm:cxn modelId="{426A5487-1D89-4C95-A44E-CA1899A48BFE}" type="presOf" srcId="{7C0F2EA2-2642-45B3-9BE6-E19CA0B729FE}" destId="{3F6098AA-7597-415A-BAF4-BE83E62AA0B3}" srcOrd="1" destOrd="0" presId="urn:microsoft.com/office/officeart/2005/8/layout/hierarchy3"/>
    <dgm:cxn modelId="{85871C9D-A1C7-468F-B2F4-A13DB0C96D7A}" type="presOf" srcId="{7C0F2EA2-2642-45B3-9BE6-E19CA0B729FE}" destId="{72D33A7D-B1CB-4CB8-BBCD-AD83FDA4BE80}" srcOrd="0" destOrd="0" presId="urn:microsoft.com/office/officeart/2005/8/layout/hierarchy3"/>
    <dgm:cxn modelId="{CFA2D5A9-F419-43EE-8408-580496783F70}" type="presOf" srcId="{9BD443B5-B4FE-4F8E-A60D-AC6365F9E9E4}" destId="{9D6D0F2A-E62D-4854-AFF8-3034B1EECD4A}" srcOrd="0" destOrd="0" presId="urn:microsoft.com/office/officeart/2005/8/layout/hierarchy3"/>
    <dgm:cxn modelId="{5EF88FCD-B48C-4AB7-9659-FBF0E95557FD}" type="presOf" srcId="{D1872013-C44B-4182-AEA5-2BEB7598A26E}" destId="{B58048B7-4769-4C8B-AA55-EEE0F4263882}" srcOrd="0" destOrd="0" presId="urn:microsoft.com/office/officeart/2005/8/layout/hierarchy3"/>
    <dgm:cxn modelId="{A043BEFE-AF97-49E5-9291-92B9F06923F9}" type="presOf" srcId="{9BD443B5-B4FE-4F8E-A60D-AC6365F9E9E4}" destId="{A0A7D76A-C5AC-4092-9E25-24A290F73390}" srcOrd="1" destOrd="0" presId="urn:microsoft.com/office/officeart/2005/8/layout/hierarchy3"/>
    <dgm:cxn modelId="{99B76815-7B3B-4639-A8F2-BFEC04510B17}" type="presParOf" srcId="{B58048B7-4769-4C8B-AA55-EEE0F4263882}" destId="{5A393054-ADBC-48F9-8C94-DA15C0D74B61}" srcOrd="0" destOrd="0" presId="urn:microsoft.com/office/officeart/2005/8/layout/hierarchy3"/>
    <dgm:cxn modelId="{726BBA8A-F29A-43C3-83A2-3A340A50C96C}" type="presParOf" srcId="{5A393054-ADBC-48F9-8C94-DA15C0D74B61}" destId="{6717407B-278D-42BD-9C09-BC71BD06612A}" srcOrd="0" destOrd="0" presId="urn:microsoft.com/office/officeart/2005/8/layout/hierarchy3"/>
    <dgm:cxn modelId="{331AE617-8B50-413F-A4E0-45FB4D92E755}" type="presParOf" srcId="{6717407B-278D-42BD-9C09-BC71BD06612A}" destId="{F4256010-B3D8-4F07-B45A-21570EBADAAF}" srcOrd="0" destOrd="0" presId="urn:microsoft.com/office/officeart/2005/8/layout/hierarchy3"/>
    <dgm:cxn modelId="{2E6393E1-A384-4807-A6F9-D00410018790}" type="presParOf" srcId="{6717407B-278D-42BD-9C09-BC71BD06612A}" destId="{EC66EA8A-04E7-4775-B460-EFB52CB6FD40}" srcOrd="1" destOrd="0" presId="urn:microsoft.com/office/officeart/2005/8/layout/hierarchy3"/>
    <dgm:cxn modelId="{95970CFE-BEC4-4966-8F68-C0E29511705A}" type="presParOf" srcId="{5A393054-ADBC-48F9-8C94-DA15C0D74B61}" destId="{06957FF6-3FE9-4C3A-ADA3-C4FAFA0F7C4C}" srcOrd="1" destOrd="0" presId="urn:microsoft.com/office/officeart/2005/8/layout/hierarchy3"/>
    <dgm:cxn modelId="{0579D0B3-9C4F-4B6F-9573-275C461908F4}" type="presParOf" srcId="{B58048B7-4769-4C8B-AA55-EEE0F4263882}" destId="{D5FFD148-1A0E-41F6-A3F7-940FEF48C1D5}" srcOrd="1" destOrd="0" presId="urn:microsoft.com/office/officeart/2005/8/layout/hierarchy3"/>
    <dgm:cxn modelId="{71105A26-387E-4549-822E-2C6A6D78669E}" type="presParOf" srcId="{D5FFD148-1A0E-41F6-A3F7-940FEF48C1D5}" destId="{81143EBB-2880-43D9-B4C1-9FE1A77090A0}" srcOrd="0" destOrd="0" presId="urn:microsoft.com/office/officeart/2005/8/layout/hierarchy3"/>
    <dgm:cxn modelId="{2BD3D5E9-F36C-4F82-A43E-8F86B9E91D7F}" type="presParOf" srcId="{81143EBB-2880-43D9-B4C1-9FE1A77090A0}" destId="{72D33A7D-B1CB-4CB8-BBCD-AD83FDA4BE80}" srcOrd="0" destOrd="0" presId="urn:microsoft.com/office/officeart/2005/8/layout/hierarchy3"/>
    <dgm:cxn modelId="{CBE5009A-E95E-43E8-A36C-DDDA42E98BBB}" type="presParOf" srcId="{81143EBB-2880-43D9-B4C1-9FE1A77090A0}" destId="{3F6098AA-7597-415A-BAF4-BE83E62AA0B3}" srcOrd="1" destOrd="0" presId="urn:microsoft.com/office/officeart/2005/8/layout/hierarchy3"/>
    <dgm:cxn modelId="{F04E59FE-E5A1-4DF9-A6B7-7CBAB1C5246E}" type="presParOf" srcId="{D5FFD148-1A0E-41F6-A3F7-940FEF48C1D5}" destId="{3A17D9C2-9501-4CB3-A274-D651210A7EA9}" srcOrd="1" destOrd="0" presId="urn:microsoft.com/office/officeart/2005/8/layout/hierarchy3"/>
    <dgm:cxn modelId="{091E7A54-53CD-4572-96B7-A18F820EBAFD}" type="presParOf" srcId="{B58048B7-4769-4C8B-AA55-EEE0F4263882}" destId="{69756568-610E-4AB1-8163-7D7C04A78CE7}" srcOrd="2" destOrd="0" presId="urn:microsoft.com/office/officeart/2005/8/layout/hierarchy3"/>
    <dgm:cxn modelId="{22D09BA7-2C8F-426E-9309-9BB48C445CAD}" type="presParOf" srcId="{69756568-610E-4AB1-8163-7D7C04A78CE7}" destId="{170668E4-2A16-450B-A697-06CE68935F3A}" srcOrd="0" destOrd="0" presId="urn:microsoft.com/office/officeart/2005/8/layout/hierarchy3"/>
    <dgm:cxn modelId="{81152FB9-C704-4ECB-A21B-861AB8C1E34B}" type="presParOf" srcId="{170668E4-2A16-450B-A697-06CE68935F3A}" destId="{9D6D0F2A-E62D-4854-AFF8-3034B1EECD4A}" srcOrd="0" destOrd="0" presId="urn:microsoft.com/office/officeart/2005/8/layout/hierarchy3"/>
    <dgm:cxn modelId="{2F582E22-0514-4102-8CD8-40006A86BDDD}" type="presParOf" srcId="{170668E4-2A16-450B-A697-06CE68935F3A}" destId="{A0A7D76A-C5AC-4092-9E25-24A290F73390}" srcOrd="1" destOrd="0" presId="urn:microsoft.com/office/officeart/2005/8/layout/hierarchy3"/>
    <dgm:cxn modelId="{D242D3E0-F5B7-4630-8523-324C999E3BFA}" type="presParOf" srcId="{69756568-610E-4AB1-8163-7D7C04A78CE7}" destId="{EEAB11C1-C99A-4467-A0D0-EE5AACA57C9D}"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835F0A-E2E9-41EC-B858-41A59D7A785F}" type="doc">
      <dgm:prSet loTypeId="urn:microsoft.com/office/officeart/2005/8/layout/hProcess6" loCatId="process" qsTypeId="urn:microsoft.com/office/officeart/2005/8/quickstyle/simple1" qsCatId="simple" csTypeId="urn:microsoft.com/office/officeart/2005/8/colors/accent1_2" csCatId="accent1" phldr="1"/>
      <dgm:spPr/>
    </dgm:pt>
    <dgm:pt modelId="{DDA33544-17F6-4F76-B006-681FE46465C2}">
      <dgm:prSet phldrT="[Text]"/>
      <dgm:spPr>
        <a:blipFill rotWithShape="0">
          <a:blip xmlns:r="http://schemas.openxmlformats.org/officeDocument/2006/relationships" r:embed="rId1"/>
          <a:srcRect/>
          <a:stretch>
            <a:fillRect l="-14000" r="-14000"/>
          </a:stretch>
        </a:blipFill>
      </dgm:spPr>
      <dgm:t>
        <a:bodyPr/>
        <a:lstStyle/>
        <a:p>
          <a:endParaRPr lang="en-US"/>
        </a:p>
      </dgm:t>
    </dgm:pt>
    <dgm:pt modelId="{4DDF722A-4BF8-4FD7-BD72-7A01596D14D6}" type="parTrans" cxnId="{B10EE2B2-5D60-4D46-B9F3-F3774F7C5B2E}">
      <dgm:prSet/>
      <dgm:spPr/>
      <dgm:t>
        <a:bodyPr/>
        <a:lstStyle/>
        <a:p>
          <a:endParaRPr lang="en-US"/>
        </a:p>
      </dgm:t>
    </dgm:pt>
    <dgm:pt modelId="{492B6BC0-0B39-4231-A87D-92B0F3F48E27}" type="sibTrans" cxnId="{B10EE2B2-5D60-4D46-B9F3-F3774F7C5B2E}">
      <dgm:prSet/>
      <dgm:spPr/>
      <dgm:t>
        <a:bodyPr/>
        <a:lstStyle/>
        <a:p>
          <a:endParaRPr lang="en-US"/>
        </a:p>
      </dgm:t>
    </dgm:pt>
    <dgm:pt modelId="{383009AC-DE87-4C8D-AFF9-7C9AE30CC6A1}">
      <dgm:prSet phldrT="[Text]"/>
      <dgm:spPr>
        <a:blipFill rotWithShape="0">
          <a:blip xmlns:r="http://schemas.openxmlformats.org/officeDocument/2006/relationships" r:embed="rId2"/>
          <a:srcRect/>
          <a:stretch>
            <a:fillRect l="-13000" r="-13000"/>
          </a:stretch>
        </a:blipFill>
      </dgm:spPr>
      <dgm:t>
        <a:bodyPr/>
        <a:lstStyle/>
        <a:p>
          <a:r>
            <a:rPr lang="en-US"/>
            <a:t> </a:t>
          </a:r>
        </a:p>
      </dgm:t>
    </dgm:pt>
    <dgm:pt modelId="{CA0F008A-2FC4-4D88-88A6-726CD1FD9B20}" type="parTrans" cxnId="{A875FC87-4AE3-4C3B-AAAC-AE4BD04D1752}">
      <dgm:prSet/>
      <dgm:spPr/>
      <dgm:t>
        <a:bodyPr/>
        <a:lstStyle/>
        <a:p>
          <a:endParaRPr lang="en-US"/>
        </a:p>
      </dgm:t>
    </dgm:pt>
    <dgm:pt modelId="{A328757E-C92C-44F9-B7D8-553392304631}" type="sibTrans" cxnId="{A875FC87-4AE3-4C3B-AAAC-AE4BD04D1752}">
      <dgm:prSet/>
      <dgm:spPr/>
      <dgm:t>
        <a:bodyPr/>
        <a:lstStyle/>
        <a:p>
          <a:endParaRPr lang="en-US"/>
        </a:p>
      </dgm:t>
    </dgm:pt>
    <dgm:pt modelId="{F59A5A40-078B-4CE4-B778-69D4FDE16BA4}">
      <dgm:prSet phldrT="[Text]"/>
      <dgm:spPr>
        <a:blipFill rotWithShape="0">
          <a:blip xmlns:r="http://schemas.openxmlformats.org/officeDocument/2006/relationships" r:embed="rId3"/>
          <a:srcRect/>
          <a:stretch>
            <a:fillRect l="-13000" r="-13000"/>
          </a:stretch>
        </a:blipFill>
      </dgm:spPr>
      <dgm:t>
        <a:bodyPr/>
        <a:lstStyle/>
        <a:p>
          <a:r>
            <a:rPr lang="en-US"/>
            <a:t> </a:t>
          </a:r>
        </a:p>
      </dgm:t>
    </dgm:pt>
    <dgm:pt modelId="{A06BC70C-0D88-4F1D-9672-DD6516E2F7C0}" type="parTrans" cxnId="{E1053709-D69F-4CF4-B1A6-74231E743135}">
      <dgm:prSet/>
      <dgm:spPr/>
      <dgm:t>
        <a:bodyPr/>
        <a:lstStyle/>
        <a:p>
          <a:endParaRPr lang="en-US"/>
        </a:p>
      </dgm:t>
    </dgm:pt>
    <dgm:pt modelId="{978AD222-7348-4000-A7B2-427C0BF965B9}" type="sibTrans" cxnId="{E1053709-D69F-4CF4-B1A6-74231E743135}">
      <dgm:prSet/>
      <dgm:spPr/>
      <dgm:t>
        <a:bodyPr/>
        <a:lstStyle/>
        <a:p>
          <a:endParaRPr lang="en-US"/>
        </a:p>
      </dgm:t>
    </dgm:pt>
    <dgm:pt modelId="{7812B045-627F-4A2F-8F12-845F3051133E}">
      <dgm:prSet phldrT="[Text]"/>
      <dgm:spPr>
        <a:blipFill rotWithShape="0">
          <a:blip xmlns:r="http://schemas.openxmlformats.org/officeDocument/2006/relationships" r:embed="rId4"/>
          <a:srcRect/>
          <a:stretch>
            <a:fillRect l="-14000" r="-14000"/>
          </a:stretch>
        </a:blipFill>
      </dgm:spPr>
      <dgm:t>
        <a:bodyPr/>
        <a:lstStyle/>
        <a:p>
          <a:r>
            <a:rPr lang="en-US"/>
            <a:t> </a:t>
          </a:r>
        </a:p>
      </dgm:t>
    </dgm:pt>
    <dgm:pt modelId="{DF83348B-7BEF-4AAE-9B32-FEB1E4A34C4C}" type="parTrans" cxnId="{658B33B1-F458-4FCF-B67F-1533F0799C15}">
      <dgm:prSet/>
      <dgm:spPr/>
      <dgm:t>
        <a:bodyPr/>
        <a:lstStyle/>
        <a:p>
          <a:endParaRPr lang="en-US"/>
        </a:p>
      </dgm:t>
    </dgm:pt>
    <dgm:pt modelId="{D3B0D8E3-E6F4-4918-8DD7-48B9FB6FB96B}" type="sibTrans" cxnId="{658B33B1-F458-4FCF-B67F-1533F0799C15}">
      <dgm:prSet/>
      <dgm:spPr/>
      <dgm:t>
        <a:bodyPr/>
        <a:lstStyle/>
        <a:p>
          <a:endParaRPr lang="en-US"/>
        </a:p>
      </dgm:t>
    </dgm:pt>
    <dgm:pt modelId="{47765AD6-C633-446E-B7F0-89575D3C1791}">
      <dgm:prSet custT="1"/>
      <dgm:spPr/>
      <dgm:t>
        <a:bodyPr/>
        <a:lstStyle/>
        <a:p>
          <a:pPr marL="165100" indent="0"/>
          <a:r>
            <a:rPr lang="en-US" sz="1600"/>
            <a:t>Strategic Objective 1</a:t>
          </a:r>
        </a:p>
      </dgm:t>
    </dgm:pt>
    <dgm:pt modelId="{CC8C3F47-924B-4FA4-A508-0B1A57EA5339}" type="parTrans" cxnId="{EA7EEFFD-1566-41E2-9B7E-EF00C7C7BD75}">
      <dgm:prSet/>
      <dgm:spPr/>
      <dgm:t>
        <a:bodyPr/>
        <a:lstStyle/>
        <a:p>
          <a:endParaRPr lang="en-US"/>
        </a:p>
      </dgm:t>
    </dgm:pt>
    <dgm:pt modelId="{545918AE-18E9-4861-895B-5AFE0417D3D2}" type="sibTrans" cxnId="{EA7EEFFD-1566-41E2-9B7E-EF00C7C7BD75}">
      <dgm:prSet/>
      <dgm:spPr/>
      <dgm:t>
        <a:bodyPr/>
        <a:lstStyle/>
        <a:p>
          <a:endParaRPr lang="en-US"/>
        </a:p>
      </dgm:t>
    </dgm:pt>
    <dgm:pt modelId="{7525635B-8CAB-4319-9161-4CDFD280C51A}">
      <dgm:prSet custT="1"/>
      <dgm:spPr/>
      <dgm:t>
        <a:bodyPr/>
        <a:lstStyle/>
        <a:p>
          <a:pPr marL="165100" indent="0"/>
          <a:r>
            <a:rPr lang="en-US" sz="1600"/>
            <a:t>Strategic Objective 2</a:t>
          </a:r>
        </a:p>
      </dgm:t>
    </dgm:pt>
    <dgm:pt modelId="{B2E19C8F-01E7-4BC8-9591-121DE63C6095}" type="parTrans" cxnId="{71B47644-E65E-45EA-B0F7-66D67CA72AE7}">
      <dgm:prSet/>
      <dgm:spPr/>
      <dgm:t>
        <a:bodyPr/>
        <a:lstStyle/>
        <a:p>
          <a:endParaRPr lang="en-US"/>
        </a:p>
      </dgm:t>
    </dgm:pt>
    <dgm:pt modelId="{AF18616F-7E23-4CA4-83CF-2D3B0CAE0ED4}" type="sibTrans" cxnId="{71B47644-E65E-45EA-B0F7-66D67CA72AE7}">
      <dgm:prSet/>
      <dgm:spPr/>
      <dgm:t>
        <a:bodyPr/>
        <a:lstStyle/>
        <a:p>
          <a:endParaRPr lang="en-US"/>
        </a:p>
      </dgm:t>
    </dgm:pt>
    <dgm:pt modelId="{EC9D86D7-0A81-40BE-8976-538E19E22566}">
      <dgm:prSet custT="1"/>
      <dgm:spPr/>
      <dgm:t>
        <a:bodyPr/>
        <a:lstStyle/>
        <a:p>
          <a:pPr marL="60325" indent="0"/>
          <a:r>
            <a:rPr lang="en-US" sz="1600"/>
            <a:t>Strategic Objective 3</a:t>
          </a:r>
        </a:p>
      </dgm:t>
    </dgm:pt>
    <dgm:pt modelId="{4D1D5805-734E-4854-A718-2C5A5E74659C}" type="parTrans" cxnId="{B0880B4C-AE49-409D-8D63-6D3A62C90A32}">
      <dgm:prSet/>
      <dgm:spPr/>
      <dgm:t>
        <a:bodyPr/>
        <a:lstStyle/>
        <a:p>
          <a:endParaRPr lang="en-US"/>
        </a:p>
      </dgm:t>
    </dgm:pt>
    <dgm:pt modelId="{2DDEB68C-0CA9-448D-B7CB-6A1F168C036E}" type="sibTrans" cxnId="{B0880B4C-AE49-409D-8D63-6D3A62C90A32}">
      <dgm:prSet/>
      <dgm:spPr/>
      <dgm:t>
        <a:bodyPr/>
        <a:lstStyle/>
        <a:p>
          <a:endParaRPr lang="en-US"/>
        </a:p>
      </dgm:t>
    </dgm:pt>
    <dgm:pt modelId="{481222C7-B1E3-45DF-81F6-E584CB40DEDF}">
      <dgm:prSet custT="1"/>
      <dgm:spPr/>
      <dgm:t>
        <a:bodyPr/>
        <a:lstStyle/>
        <a:p>
          <a:pPr marL="60325" indent="0"/>
          <a:r>
            <a:rPr lang="en-US" sz="1600"/>
            <a:t>Strategic Objective 4</a:t>
          </a:r>
        </a:p>
      </dgm:t>
    </dgm:pt>
    <dgm:pt modelId="{674219A6-EB42-4D37-BEDA-B674C4F22C4B}" type="parTrans" cxnId="{A8B0D932-2D22-4610-9B6E-39C025FF9C12}">
      <dgm:prSet/>
      <dgm:spPr/>
      <dgm:t>
        <a:bodyPr/>
        <a:lstStyle/>
        <a:p>
          <a:endParaRPr lang="en-US"/>
        </a:p>
      </dgm:t>
    </dgm:pt>
    <dgm:pt modelId="{06B07E70-2E49-4272-8A80-7AE7F9CA9321}" type="sibTrans" cxnId="{A8B0D932-2D22-4610-9B6E-39C025FF9C12}">
      <dgm:prSet/>
      <dgm:spPr/>
      <dgm:t>
        <a:bodyPr/>
        <a:lstStyle/>
        <a:p>
          <a:endParaRPr lang="en-US"/>
        </a:p>
      </dgm:t>
    </dgm:pt>
    <dgm:pt modelId="{F92F2AC5-00C3-4027-9D8E-1C70953022AB}" type="pres">
      <dgm:prSet presAssocID="{B6835F0A-E2E9-41EC-B858-41A59D7A785F}" presName="theList" presStyleCnt="0">
        <dgm:presLayoutVars>
          <dgm:dir/>
          <dgm:animLvl val="lvl"/>
          <dgm:resizeHandles val="exact"/>
        </dgm:presLayoutVars>
      </dgm:prSet>
      <dgm:spPr/>
    </dgm:pt>
    <dgm:pt modelId="{E2006BDB-86A2-4030-A853-893F65898580}" type="pres">
      <dgm:prSet presAssocID="{DDA33544-17F6-4F76-B006-681FE46465C2}" presName="compNode" presStyleCnt="0"/>
      <dgm:spPr/>
    </dgm:pt>
    <dgm:pt modelId="{F5FDF7E0-969F-4D67-8645-A27110B897F5}" type="pres">
      <dgm:prSet presAssocID="{DDA33544-17F6-4F76-B006-681FE46465C2}" presName="noGeometry" presStyleCnt="0"/>
      <dgm:spPr/>
    </dgm:pt>
    <dgm:pt modelId="{D2C4ED7B-9241-4523-B647-A8E4612DC049}" type="pres">
      <dgm:prSet presAssocID="{DDA33544-17F6-4F76-B006-681FE46465C2}" presName="childTextVisible" presStyleLbl="bgAccFollowNode1" presStyleIdx="0" presStyleCnt="4" custScaleX="135380">
        <dgm:presLayoutVars>
          <dgm:bulletEnabled val="1"/>
        </dgm:presLayoutVars>
      </dgm:prSet>
      <dgm:spPr/>
    </dgm:pt>
    <dgm:pt modelId="{F3C9A93C-0E88-4C7F-8928-CF2014C08A28}" type="pres">
      <dgm:prSet presAssocID="{DDA33544-17F6-4F76-B006-681FE46465C2}" presName="childTextHidden" presStyleLbl="bgAccFollowNode1" presStyleIdx="0" presStyleCnt="4"/>
      <dgm:spPr/>
    </dgm:pt>
    <dgm:pt modelId="{6043EB7A-8DB0-4E4B-9099-6C485B0EE9CD}" type="pres">
      <dgm:prSet presAssocID="{DDA33544-17F6-4F76-B006-681FE46465C2}" presName="parentText" presStyleLbl="node1" presStyleIdx="0" presStyleCnt="4">
        <dgm:presLayoutVars>
          <dgm:chMax val="1"/>
          <dgm:bulletEnabled val="1"/>
        </dgm:presLayoutVars>
      </dgm:prSet>
      <dgm:spPr/>
    </dgm:pt>
    <dgm:pt modelId="{E055B35A-B561-4C06-B2FD-898FAEA8E29E}" type="pres">
      <dgm:prSet presAssocID="{DDA33544-17F6-4F76-B006-681FE46465C2}" presName="aSpace" presStyleCnt="0"/>
      <dgm:spPr/>
    </dgm:pt>
    <dgm:pt modelId="{BC930B46-B6F1-4F2B-BC85-CBC8F52E816D}" type="pres">
      <dgm:prSet presAssocID="{383009AC-DE87-4C8D-AFF9-7C9AE30CC6A1}" presName="compNode" presStyleCnt="0"/>
      <dgm:spPr/>
    </dgm:pt>
    <dgm:pt modelId="{3E916C97-D928-4A62-8733-A0F6514C1C7D}" type="pres">
      <dgm:prSet presAssocID="{383009AC-DE87-4C8D-AFF9-7C9AE30CC6A1}" presName="noGeometry" presStyleCnt="0"/>
      <dgm:spPr/>
    </dgm:pt>
    <dgm:pt modelId="{F435A19B-EC40-4D00-B5B0-A1E348BCA913}" type="pres">
      <dgm:prSet presAssocID="{383009AC-DE87-4C8D-AFF9-7C9AE30CC6A1}" presName="childTextVisible" presStyleLbl="bgAccFollowNode1" presStyleIdx="1" presStyleCnt="4" custScaleX="150989">
        <dgm:presLayoutVars>
          <dgm:bulletEnabled val="1"/>
        </dgm:presLayoutVars>
      </dgm:prSet>
      <dgm:spPr/>
    </dgm:pt>
    <dgm:pt modelId="{F0CA606C-7EA2-4926-966A-C7F81ACE8BBB}" type="pres">
      <dgm:prSet presAssocID="{383009AC-DE87-4C8D-AFF9-7C9AE30CC6A1}" presName="childTextHidden" presStyleLbl="bgAccFollowNode1" presStyleIdx="1" presStyleCnt="4"/>
      <dgm:spPr/>
    </dgm:pt>
    <dgm:pt modelId="{8B053870-167A-401B-A5CA-08195492B0A3}" type="pres">
      <dgm:prSet presAssocID="{383009AC-DE87-4C8D-AFF9-7C9AE30CC6A1}" presName="parentText" presStyleLbl="node1" presStyleIdx="1" presStyleCnt="4">
        <dgm:presLayoutVars>
          <dgm:chMax val="1"/>
          <dgm:bulletEnabled val="1"/>
        </dgm:presLayoutVars>
      </dgm:prSet>
      <dgm:spPr/>
    </dgm:pt>
    <dgm:pt modelId="{27265A2D-A382-483D-8A09-8A60E66CAADB}" type="pres">
      <dgm:prSet presAssocID="{383009AC-DE87-4C8D-AFF9-7C9AE30CC6A1}" presName="aSpace" presStyleCnt="0"/>
      <dgm:spPr/>
    </dgm:pt>
    <dgm:pt modelId="{12062CB1-B947-4670-9654-09883688281B}" type="pres">
      <dgm:prSet presAssocID="{7812B045-627F-4A2F-8F12-845F3051133E}" presName="compNode" presStyleCnt="0"/>
      <dgm:spPr/>
    </dgm:pt>
    <dgm:pt modelId="{CE174749-D106-484E-920B-FC5645C4FE06}" type="pres">
      <dgm:prSet presAssocID="{7812B045-627F-4A2F-8F12-845F3051133E}" presName="noGeometry" presStyleCnt="0"/>
      <dgm:spPr/>
    </dgm:pt>
    <dgm:pt modelId="{80EA9B2A-80EF-42FA-BFE2-5F8EB7E50ABA}" type="pres">
      <dgm:prSet presAssocID="{7812B045-627F-4A2F-8F12-845F3051133E}" presName="childTextVisible" presStyleLbl="bgAccFollowNode1" presStyleIdx="2" presStyleCnt="4" custScaleX="129162">
        <dgm:presLayoutVars>
          <dgm:bulletEnabled val="1"/>
        </dgm:presLayoutVars>
      </dgm:prSet>
      <dgm:spPr/>
    </dgm:pt>
    <dgm:pt modelId="{36396F71-200C-4050-BF3C-4C5F21262A72}" type="pres">
      <dgm:prSet presAssocID="{7812B045-627F-4A2F-8F12-845F3051133E}" presName="childTextHidden" presStyleLbl="bgAccFollowNode1" presStyleIdx="2" presStyleCnt="4"/>
      <dgm:spPr/>
    </dgm:pt>
    <dgm:pt modelId="{E172E1DF-E0CD-485E-88B3-8570568F40DA}" type="pres">
      <dgm:prSet presAssocID="{7812B045-627F-4A2F-8F12-845F3051133E}" presName="parentText" presStyleLbl="node1" presStyleIdx="2" presStyleCnt="4">
        <dgm:presLayoutVars>
          <dgm:chMax val="1"/>
          <dgm:bulletEnabled val="1"/>
        </dgm:presLayoutVars>
      </dgm:prSet>
      <dgm:spPr/>
    </dgm:pt>
    <dgm:pt modelId="{23BD7349-FE90-4AA4-AD9B-6C65F672D0D8}" type="pres">
      <dgm:prSet presAssocID="{7812B045-627F-4A2F-8F12-845F3051133E}" presName="aSpace" presStyleCnt="0"/>
      <dgm:spPr/>
    </dgm:pt>
    <dgm:pt modelId="{30D5A38B-50C1-4B35-8363-D1B02ADAE045}" type="pres">
      <dgm:prSet presAssocID="{F59A5A40-078B-4CE4-B778-69D4FDE16BA4}" presName="compNode" presStyleCnt="0"/>
      <dgm:spPr/>
    </dgm:pt>
    <dgm:pt modelId="{3A6B454A-381E-434E-9ECE-29911876DED2}" type="pres">
      <dgm:prSet presAssocID="{F59A5A40-078B-4CE4-B778-69D4FDE16BA4}" presName="noGeometry" presStyleCnt="0"/>
      <dgm:spPr/>
    </dgm:pt>
    <dgm:pt modelId="{777FE815-D070-40B1-97B8-DEAFF2983D82}" type="pres">
      <dgm:prSet presAssocID="{F59A5A40-078B-4CE4-B778-69D4FDE16BA4}" presName="childTextVisible" presStyleLbl="bgAccFollowNode1" presStyleIdx="3" presStyleCnt="4" custScaleX="123685" custScaleY="87661">
        <dgm:presLayoutVars>
          <dgm:bulletEnabled val="1"/>
        </dgm:presLayoutVars>
      </dgm:prSet>
      <dgm:spPr/>
    </dgm:pt>
    <dgm:pt modelId="{70BBD146-E8C6-428D-8F9F-5ED1E1ABE1A9}" type="pres">
      <dgm:prSet presAssocID="{F59A5A40-078B-4CE4-B778-69D4FDE16BA4}" presName="childTextHidden" presStyleLbl="bgAccFollowNode1" presStyleIdx="3" presStyleCnt="4"/>
      <dgm:spPr/>
    </dgm:pt>
    <dgm:pt modelId="{2FB692C1-BB68-4E73-B5E5-E5BFEA4E78B9}" type="pres">
      <dgm:prSet presAssocID="{F59A5A40-078B-4CE4-B778-69D4FDE16BA4}" presName="parentText" presStyleLbl="node1" presStyleIdx="3" presStyleCnt="4">
        <dgm:presLayoutVars>
          <dgm:chMax val="1"/>
          <dgm:bulletEnabled val="1"/>
        </dgm:presLayoutVars>
      </dgm:prSet>
      <dgm:spPr/>
    </dgm:pt>
  </dgm:ptLst>
  <dgm:cxnLst>
    <dgm:cxn modelId="{E1053709-D69F-4CF4-B1A6-74231E743135}" srcId="{B6835F0A-E2E9-41EC-B858-41A59D7A785F}" destId="{F59A5A40-078B-4CE4-B778-69D4FDE16BA4}" srcOrd="3" destOrd="0" parTransId="{A06BC70C-0D88-4F1D-9672-DD6516E2F7C0}" sibTransId="{978AD222-7348-4000-A7B2-427C0BF965B9}"/>
    <dgm:cxn modelId="{A53F5C12-06AF-41E6-8DA8-0CB07D0CC8D8}" type="presOf" srcId="{481222C7-B1E3-45DF-81F6-E584CB40DEDF}" destId="{70BBD146-E8C6-428D-8F9F-5ED1E1ABE1A9}" srcOrd="1" destOrd="0" presId="urn:microsoft.com/office/officeart/2005/8/layout/hProcess6"/>
    <dgm:cxn modelId="{AA051318-3376-495A-AFD2-D6C9DD13CCD7}" type="presOf" srcId="{EC9D86D7-0A81-40BE-8976-538E19E22566}" destId="{36396F71-200C-4050-BF3C-4C5F21262A72}" srcOrd="1" destOrd="0" presId="urn:microsoft.com/office/officeart/2005/8/layout/hProcess6"/>
    <dgm:cxn modelId="{718B372C-C3E2-4DA6-AD88-CF74C544E770}" type="presOf" srcId="{481222C7-B1E3-45DF-81F6-E584CB40DEDF}" destId="{777FE815-D070-40B1-97B8-DEAFF2983D82}" srcOrd="0" destOrd="0" presId="urn:microsoft.com/office/officeart/2005/8/layout/hProcess6"/>
    <dgm:cxn modelId="{A8B0D932-2D22-4610-9B6E-39C025FF9C12}" srcId="{F59A5A40-078B-4CE4-B778-69D4FDE16BA4}" destId="{481222C7-B1E3-45DF-81F6-E584CB40DEDF}" srcOrd="0" destOrd="0" parTransId="{674219A6-EB42-4D37-BEDA-B674C4F22C4B}" sibTransId="{06B07E70-2E49-4272-8A80-7AE7F9CA9321}"/>
    <dgm:cxn modelId="{132ED260-99DF-4036-85F4-5B9AFBC8769B}" type="presOf" srcId="{7525635B-8CAB-4319-9161-4CDFD280C51A}" destId="{F0CA606C-7EA2-4926-966A-C7F81ACE8BBB}" srcOrd="1" destOrd="0" presId="urn:microsoft.com/office/officeart/2005/8/layout/hProcess6"/>
    <dgm:cxn modelId="{71B47644-E65E-45EA-B0F7-66D67CA72AE7}" srcId="{383009AC-DE87-4C8D-AFF9-7C9AE30CC6A1}" destId="{7525635B-8CAB-4319-9161-4CDFD280C51A}" srcOrd="0" destOrd="0" parTransId="{B2E19C8F-01E7-4BC8-9591-121DE63C6095}" sibTransId="{AF18616F-7E23-4CA4-83CF-2D3B0CAE0ED4}"/>
    <dgm:cxn modelId="{66A7C266-48AB-44C6-AE98-320625B52D2D}" type="presOf" srcId="{7812B045-627F-4A2F-8F12-845F3051133E}" destId="{E172E1DF-E0CD-485E-88B3-8570568F40DA}" srcOrd="0" destOrd="0" presId="urn:microsoft.com/office/officeart/2005/8/layout/hProcess6"/>
    <dgm:cxn modelId="{B0880B4C-AE49-409D-8D63-6D3A62C90A32}" srcId="{7812B045-627F-4A2F-8F12-845F3051133E}" destId="{EC9D86D7-0A81-40BE-8976-538E19E22566}" srcOrd="0" destOrd="0" parTransId="{4D1D5805-734E-4854-A718-2C5A5E74659C}" sibTransId="{2DDEB68C-0CA9-448D-B7CB-6A1F168C036E}"/>
    <dgm:cxn modelId="{B4BA616F-F55A-4D91-B5EF-63B5FF56C6B4}" type="presOf" srcId="{47765AD6-C633-446E-B7F0-89575D3C1791}" destId="{D2C4ED7B-9241-4523-B647-A8E4612DC049}" srcOrd="0" destOrd="0" presId="urn:microsoft.com/office/officeart/2005/8/layout/hProcess6"/>
    <dgm:cxn modelId="{58281885-82A6-477F-B1B8-BBFE16E32BBE}" type="presOf" srcId="{DDA33544-17F6-4F76-B006-681FE46465C2}" destId="{6043EB7A-8DB0-4E4B-9099-6C485B0EE9CD}" srcOrd="0" destOrd="0" presId="urn:microsoft.com/office/officeart/2005/8/layout/hProcess6"/>
    <dgm:cxn modelId="{A875FC87-4AE3-4C3B-AAAC-AE4BD04D1752}" srcId="{B6835F0A-E2E9-41EC-B858-41A59D7A785F}" destId="{383009AC-DE87-4C8D-AFF9-7C9AE30CC6A1}" srcOrd="1" destOrd="0" parTransId="{CA0F008A-2FC4-4D88-88A6-726CD1FD9B20}" sibTransId="{A328757E-C92C-44F9-B7D8-553392304631}"/>
    <dgm:cxn modelId="{C4AE9B8C-E9C8-4988-84F3-1ED77597B64C}" type="presOf" srcId="{EC9D86D7-0A81-40BE-8976-538E19E22566}" destId="{80EA9B2A-80EF-42FA-BFE2-5F8EB7E50ABA}" srcOrd="0" destOrd="0" presId="urn:microsoft.com/office/officeart/2005/8/layout/hProcess6"/>
    <dgm:cxn modelId="{783E369D-F09E-4E88-A408-DF24124E2E41}" type="presOf" srcId="{F59A5A40-078B-4CE4-B778-69D4FDE16BA4}" destId="{2FB692C1-BB68-4E73-B5E5-E5BFEA4E78B9}" srcOrd="0" destOrd="0" presId="urn:microsoft.com/office/officeart/2005/8/layout/hProcess6"/>
    <dgm:cxn modelId="{658B33B1-F458-4FCF-B67F-1533F0799C15}" srcId="{B6835F0A-E2E9-41EC-B858-41A59D7A785F}" destId="{7812B045-627F-4A2F-8F12-845F3051133E}" srcOrd="2" destOrd="0" parTransId="{DF83348B-7BEF-4AAE-9B32-FEB1E4A34C4C}" sibTransId="{D3B0D8E3-E6F4-4918-8DD7-48B9FB6FB96B}"/>
    <dgm:cxn modelId="{B10EE2B2-5D60-4D46-B9F3-F3774F7C5B2E}" srcId="{B6835F0A-E2E9-41EC-B858-41A59D7A785F}" destId="{DDA33544-17F6-4F76-B006-681FE46465C2}" srcOrd="0" destOrd="0" parTransId="{4DDF722A-4BF8-4FD7-BD72-7A01596D14D6}" sibTransId="{492B6BC0-0B39-4231-A87D-92B0F3F48E27}"/>
    <dgm:cxn modelId="{3980CFC7-7C2F-48FC-9335-63D0B70C4155}" type="presOf" srcId="{7525635B-8CAB-4319-9161-4CDFD280C51A}" destId="{F435A19B-EC40-4D00-B5B0-A1E348BCA913}" srcOrd="0" destOrd="0" presId="urn:microsoft.com/office/officeart/2005/8/layout/hProcess6"/>
    <dgm:cxn modelId="{E157DDD1-6C46-4AB2-8732-59301FFA53C0}" type="presOf" srcId="{47765AD6-C633-446E-B7F0-89575D3C1791}" destId="{F3C9A93C-0E88-4C7F-8928-CF2014C08A28}" srcOrd="1" destOrd="0" presId="urn:microsoft.com/office/officeart/2005/8/layout/hProcess6"/>
    <dgm:cxn modelId="{FE0202DF-E9F6-4118-8283-ABCD9E332CFE}" type="presOf" srcId="{B6835F0A-E2E9-41EC-B858-41A59D7A785F}" destId="{F92F2AC5-00C3-4027-9D8E-1C70953022AB}" srcOrd="0" destOrd="0" presId="urn:microsoft.com/office/officeart/2005/8/layout/hProcess6"/>
    <dgm:cxn modelId="{EC724EFC-ACB2-4F15-BCFA-AE44D77D071F}" type="presOf" srcId="{383009AC-DE87-4C8D-AFF9-7C9AE30CC6A1}" destId="{8B053870-167A-401B-A5CA-08195492B0A3}" srcOrd="0" destOrd="0" presId="urn:microsoft.com/office/officeart/2005/8/layout/hProcess6"/>
    <dgm:cxn modelId="{EA7EEFFD-1566-41E2-9B7E-EF00C7C7BD75}" srcId="{DDA33544-17F6-4F76-B006-681FE46465C2}" destId="{47765AD6-C633-446E-B7F0-89575D3C1791}" srcOrd="0" destOrd="0" parTransId="{CC8C3F47-924B-4FA4-A508-0B1A57EA5339}" sibTransId="{545918AE-18E9-4861-895B-5AFE0417D3D2}"/>
    <dgm:cxn modelId="{DCECC6A7-7928-4B47-90BF-07A815A6C91F}" type="presParOf" srcId="{F92F2AC5-00C3-4027-9D8E-1C70953022AB}" destId="{E2006BDB-86A2-4030-A853-893F65898580}" srcOrd="0" destOrd="0" presId="urn:microsoft.com/office/officeart/2005/8/layout/hProcess6"/>
    <dgm:cxn modelId="{EA038AB6-E792-462D-B1D3-DE1062B3EC5A}" type="presParOf" srcId="{E2006BDB-86A2-4030-A853-893F65898580}" destId="{F5FDF7E0-969F-4D67-8645-A27110B897F5}" srcOrd="0" destOrd="0" presId="urn:microsoft.com/office/officeart/2005/8/layout/hProcess6"/>
    <dgm:cxn modelId="{36502F2A-7C84-401F-B742-C0B251E6BC14}" type="presParOf" srcId="{E2006BDB-86A2-4030-A853-893F65898580}" destId="{D2C4ED7B-9241-4523-B647-A8E4612DC049}" srcOrd="1" destOrd="0" presId="urn:microsoft.com/office/officeart/2005/8/layout/hProcess6"/>
    <dgm:cxn modelId="{747A340F-7E3D-4785-BDA4-1EB304684310}" type="presParOf" srcId="{E2006BDB-86A2-4030-A853-893F65898580}" destId="{F3C9A93C-0E88-4C7F-8928-CF2014C08A28}" srcOrd="2" destOrd="0" presId="urn:microsoft.com/office/officeart/2005/8/layout/hProcess6"/>
    <dgm:cxn modelId="{A0F8FD3C-B267-41D2-BE3D-7BBEFBF6E930}" type="presParOf" srcId="{E2006BDB-86A2-4030-A853-893F65898580}" destId="{6043EB7A-8DB0-4E4B-9099-6C485B0EE9CD}" srcOrd="3" destOrd="0" presId="urn:microsoft.com/office/officeart/2005/8/layout/hProcess6"/>
    <dgm:cxn modelId="{0B00F805-0A6C-40D3-A9F3-40E3D9E4DC79}" type="presParOf" srcId="{F92F2AC5-00C3-4027-9D8E-1C70953022AB}" destId="{E055B35A-B561-4C06-B2FD-898FAEA8E29E}" srcOrd="1" destOrd="0" presId="urn:microsoft.com/office/officeart/2005/8/layout/hProcess6"/>
    <dgm:cxn modelId="{B66BC9AF-4C11-4E21-A0CF-FEC7C06A529F}" type="presParOf" srcId="{F92F2AC5-00C3-4027-9D8E-1C70953022AB}" destId="{BC930B46-B6F1-4F2B-BC85-CBC8F52E816D}" srcOrd="2" destOrd="0" presId="urn:microsoft.com/office/officeart/2005/8/layout/hProcess6"/>
    <dgm:cxn modelId="{F5F24533-6BE5-44F0-9EEC-C24E2AB64942}" type="presParOf" srcId="{BC930B46-B6F1-4F2B-BC85-CBC8F52E816D}" destId="{3E916C97-D928-4A62-8733-A0F6514C1C7D}" srcOrd="0" destOrd="0" presId="urn:microsoft.com/office/officeart/2005/8/layout/hProcess6"/>
    <dgm:cxn modelId="{F6F02159-3D85-410B-BB01-EE074592AC60}" type="presParOf" srcId="{BC930B46-B6F1-4F2B-BC85-CBC8F52E816D}" destId="{F435A19B-EC40-4D00-B5B0-A1E348BCA913}" srcOrd="1" destOrd="0" presId="urn:microsoft.com/office/officeart/2005/8/layout/hProcess6"/>
    <dgm:cxn modelId="{6C33B073-9FA2-46DC-AE38-FD558DC17D91}" type="presParOf" srcId="{BC930B46-B6F1-4F2B-BC85-CBC8F52E816D}" destId="{F0CA606C-7EA2-4926-966A-C7F81ACE8BBB}" srcOrd="2" destOrd="0" presId="urn:microsoft.com/office/officeart/2005/8/layout/hProcess6"/>
    <dgm:cxn modelId="{EF5BAC69-1A66-40E8-BCDD-427858056E15}" type="presParOf" srcId="{BC930B46-B6F1-4F2B-BC85-CBC8F52E816D}" destId="{8B053870-167A-401B-A5CA-08195492B0A3}" srcOrd="3" destOrd="0" presId="urn:microsoft.com/office/officeart/2005/8/layout/hProcess6"/>
    <dgm:cxn modelId="{D26B4949-57AD-44C6-BDDA-CDAE298BB95E}" type="presParOf" srcId="{F92F2AC5-00C3-4027-9D8E-1C70953022AB}" destId="{27265A2D-A382-483D-8A09-8A60E66CAADB}" srcOrd="3" destOrd="0" presId="urn:microsoft.com/office/officeart/2005/8/layout/hProcess6"/>
    <dgm:cxn modelId="{C1B786D2-B98F-45B4-993A-573EF92159CC}" type="presParOf" srcId="{F92F2AC5-00C3-4027-9D8E-1C70953022AB}" destId="{12062CB1-B947-4670-9654-09883688281B}" srcOrd="4" destOrd="0" presId="urn:microsoft.com/office/officeart/2005/8/layout/hProcess6"/>
    <dgm:cxn modelId="{6670745F-13F3-4E46-947C-8FB5B001EA7B}" type="presParOf" srcId="{12062CB1-B947-4670-9654-09883688281B}" destId="{CE174749-D106-484E-920B-FC5645C4FE06}" srcOrd="0" destOrd="0" presId="urn:microsoft.com/office/officeart/2005/8/layout/hProcess6"/>
    <dgm:cxn modelId="{B77F5035-EAD0-4B24-9C84-B04D22BA6283}" type="presParOf" srcId="{12062CB1-B947-4670-9654-09883688281B}" destId="{80EA9B2A-80EF-42FA-BFE2-5F8EB7E50ABA}" srcOrd="1" destOrd="0" presId="urn:microsoft.com/office/officeart/2005/8/layout/hProcess6"/>
    <dgm:cxn modelId="{EDBCD6C4-B3CC-4587-878A-8EC6AB4CCBE5}" type="presParOf" srcId="{12062CB1-B947-4670-9654-09883688281B}" destId="{36396F71-200C-4050-BF3C-4C5F21262A72}" srcOrd="2" destOrd="0" presId="urn:microsoft.com/office/officeart/2005/8/layout/hProcess6"/>
    <dgm:cxn modelId="{F3AACE29-FE41-4031-8A4A-6E82D176BBD3}" type="presParOf" srcId="{12062CB1-B947-4670-9654-09883688281B}" destId="{E172E1DF-E0CD-485E-88B3-8570568F40DA}" srcOrd="3" destOrd="0" presId="urn:microsoft.com/office/officeart/2005/8/layout/hProcess6"/>
    <dgm:cxn modelId="{A402AFD4-8BE1-4347-BDFB-DDA2B66CF8A0}" type="presParOf" srcId="{F92F2AC5-00C3-4027-9D8E-1C70953022AB}" destId="{23BD7349-FE90-4AA4-AD9B-6C65F672D0D8}" srcOrd="5" destOrd="0" presId="urn:microsoft.com/office/officeart/2005/8/layout/hProcess6"/>
    <dgm:cxn modelId="{7A44C4FB-3AD4-4658-BE44-69FCBE52FF15}" type="presParOf" srcId="{F92F2AC5-00C3-4027-9D8E-1C70953022AB}" destId="{30D5A38B-50C1-4B35-8363-D1B02ADAE045}" srcOrd="6" destOrd="0" presId="urn:microsoft.com/office/officeart/2005/8/layout/hProcess6"/>
    <dgm:cxn modelId="{97AA6D5A-9AB7-4EC6-BF42-BE4867BF081D}" type="presParOf" srcId="{30D5A38B-50C1-4B35-8363-D1B02ADAE045}" destId="{3A6B454A-381E-434E-9ECE-29911876DED2}" srcOrd="0" destOrd="0" presId="urn:microsoft.com/office/officeart/2005/8/layout/hProcess6"/>
    <dgm:cxn modelId="{B8DEE9F0-CA28-4B38-8745-2603D6709461}" type="presParOf" srcId="{30D5A38B-50C1-4B35-8363-D1B02ADAE045}" destId="{777FE815-D070-40B1-97B8-DEAFF2983D82}" srcOrd="1" destOrd="0" presId="urn:microsoft.com/office/officeart/2005/8/layout/hProcess6"/>
    <dgm:cxn modelId="{6EDEEC71-5F41-4EE2-8000-5F125CF0AB3D}" type="presParOf" srcId="{30D5A38B-50C1-4B35-8363-D1B02ADAE045}" destId="{70BBD146-E8C6-428D-8F9F-5ED1E1ABE1A9}" srcOrd="2" destOrd="0" presId="urn:microsoft.com/office/officeart/2005/8/layout/hProcess6"/>
    <dgm:cxn modelId="{907C7CBE-E08E-4C05-AF50-37CE03BD974C}" type="presParOf" srcId="{30D5A38B-50C1-4B35-8363-D1B02ADAE045}" destId="{2FB692C1-BB68-4E73-B5E5-E5BFEA4E78B9}" srcOrd="3" destOrd="0" presId="urn:microsoft.com/office/officeart/2005/8/layout/hProcess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7D99C5-6A10-45B1-8BE4-8930AB918657}"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317B9C55-7D2F-4C51-BE5A-3AD8E3F68852}">
      <dgm:prSet phldrT="[Text]"/>
      <dgm:spPr/>
      <dgm:t>
        <a:bodyPr/>
        <a:lstStyle/>
        <a:p>
          <a:r>
            <a:rPr lang="en-US"/>
            <a:t>Suicide</a:t>
          </a:r>
        </a:p>
      </dgm:t>
    </dgm:pt>
    <dgm:pt modelId="{41D34D24-1D49-493C-9B81-7033DC04565B}" type="parTrans" cxnId="{D8F0505F-91EC-4AF7-B71D-67FEFBF80899}">
      <dgm:prSet/>
      <dgm:spPr/>
      <dgm:t>
        <a:bodyPr/>
        <a:lstStyle/>
        <a:p>
          <a:endParaRPr lang="en-US"/>
        </a:p>
      </dgm:t>
    </dgm:pt>
    <dgm:pt modelId="{91963F21-6096-405F-A6E7-7F58CBBC2F1A}" type="sibTrans" cxnId="{D8F0505F-91EC-4AF7-B71D-67FEFBF80899}">
      <dgm:prSet/>
      <dgm:spPr/>
      <dgm:t>
        <a:bodyPr/>
        <a:lstStyle/>
        <a:p>
          <a:endParaRPr lang="en-US"/>
        </a:p>
      </dgm:t>
    </dgm:pt>
    <dgm:pt modelId="{D8382329-8AB2-445B-9F68-0296E7D26DF6}">
      <dgm:prSet phldrT="[Text]"/>
      <dgm:spPr/>
      <dgm:t>
        <a:bodyPr/>
        <a:lstStyle/>
        <a:p>
          <a:r>
            <a:rPr lang="en-US"/>
            <a:t>Genomics</a:t>
          </a:r>
        </a:p>
      </dgm:t>
    </dgm:pt>
    <dgm:pt modelId="{329F7A3B-FC38-4954-B4FB-D6ED63266C6D}" type="parTrans" cxnId="{39DFDAD1-622E-4AA3-A4ED-4DECBD9BED08}">
      <dgm:prSet/>
      <dgm:spPr/>
      <dgm:t>
        <a:bodyPr/>
        <a:lstStyle/>
        <a:p>
          <a:endParaRPr lang="en-US"/>
        </a:p>
      </dgm:t>
    </dgm:pt>
    <dgm:pt modelId="{2A2E963E-F234-4054-85FF-B7B023F1FF8C}" type="sibTrans" cxnId="{39DFDAD1-622E-4AA3-A4ED-4DECBD9BED08}">
      <dgm:prSet/>
      <dgm:spPr/>
      <dgm:t>
        <a:bodyPr/>
        <a:lstStyle/>
        <a:p>
          <a:endParaRPr lang="en-US"/>
        </a:p>
      </dgm:t>
    </dgm:pt>
    <dgm:pt modelId="{FE66F3AD-D46B-4D90-B4A4-6BD6B5770B67}">
      <dgm:prSet phldrT="[Text]"/>
      <dgm:spPr/>
      <dgm:t>
        <a:bodyPr/>
        <a:lstStyle/>
        <a:p>
          <a:r>
            <a:rPr lang="en-US"/>
            <a:t>Global Mental Health</a:t>
          </a:r>
        </a:p>
      </dgm:t>
    </dgm:pt>
    <dgm:pt modelId="{68FD5026-2FD0-4424-B995-221DECF683D9}" type="parTrans" cxnId="{569F9DAA-F568-4240-B748-F9AD8EFEFF85}">
      <dgm:prSet/>
      <dgm:spPr/>
      <dgm:t>
        <a:bodyPr/>
        <a:lstStyle/>
        <a:p>
          <a:endParaRPr lang="en-US"/>
        </a:p>
      </dgm:t>
    </dgm:pt>
    <dgm:pt modelId="{EFB672ED-479C-40DD-AFE7-74F3E3C33102}" type="sibTrans" cxnId="{569F9DAA-F568-4240-B748-F9AD8EFEFF85}">
      <dgm:prSet/>
      <dgm:spPr/>
      <dgm:t>
        <a:bodyPr/>
        <a:lstStyle/>
        <a:p>
          <a:endParaRPr lang="en-US"/>
        </a:p>
      </dgm:t>
    </dgm:pt>
    <dgm:pt modelId="{AEBBA139-5934-4986-9E1C-F9D14C703157}" type="pres">
      <dgm:prSet presAssocID="{C37D99C5-6A10-45B1-8BE4-8930AB918657}" presName="Name0" presStyleCnt="0">
        <dgm:presLayoutVars>
          <dgm:dir/>
          <dgm:resizeHandles val="exact"/>
        </dgm:presLayoutVars>
      </dgm:prSet>
      <dgm:spPr/>
    </dgm:pt>
    <dgm:pt modelId="{17170CC2-9804-415F-99A4-3617A4D76193}" type="pres">
      <dgm:prSet presAssocID="{317B9C55-7D2F-4C51-BE5A-3AD8E3F68852}" presName="compNode" presStyleCnt="0"/>
      <dgm:spPr/>
    </dgm:pt>
    <dgm:pt modelId="{694B8BD3-2D17-443E-9D0B-F72076AD4EB8}" type="pres">
      <dgm:prSet presAssocID="{317B9C55-7D2F-4C51-BE5A-3AD8E3F68852}" presName="pict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a:solidFill>
            <a:schemeClr val="accent1"/>
          </a:solidFill>
        </a:ln>
      </dgm:spPr>
    </dgm:pt>
    <dgm:pt modelId="{FC47368C-38F8-4262-8FCB-10101F4F7761}" type="pres">
      <dgm:prSet presAssocID="{317B9C55-7D2F-4C51-BE5A-3AD8E3F68852}" presName="textRect" presStyleLbl="revTx" presStyleIdx="0" presStyleCnt="3" custScaleY="57342">
        <dgm:presLayoutVars>
          <dgm:bulletEnabled val="1"/>
        </dgm:presLayoutVars>
      </dgm:prSet>
      <dgm:spPr/>
    </dgm:pt>
    <dgm:pt modelId="{AE98777C-63C8-4F67-8054-3ABFAA376C5E}" type="pres">
      <dgm:prSet presAssocID="{91963F21-6096-405F-A6E7-7F58CBBC2F1A}" presName="sibTrans" presStyleLbl="sibTrans2D1" presStyleIdx="0" presStyleCnt="0"/>
      <dgm:spPr/>
    </dgm:pt>
    <dgm:pt modelId="{F5F620D5-BE7E-4FC5-8E51-AA3EF857EF72}" type="pres">
      <dgm:prSet presAssocID="{D8382329-8AB2-445B-9F68-0296E7D26DF6}" presName="compNode" presStyleCnt="0"/>
      <dgm:spPr/>
    </dgm:pt>
    <dgm:pt modelId="{2D165C74-0E7B-4AB5-BDD5-B0BFD2525F5E}" type="pres">
      <dgm:prSet presAssocID="{D8382329-8AB2-445B-9F68-0296E7D26DF6}" presName="pictRect" presStyleLbl="node1" presStyleIdx="1" presStyleCnt="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2598" b="-111402"/>
          </a:stretch>
        </a:blipFill>
        <a:ln>
          <a:solidFill>
            <a:schemeClr val="accent1"/>
          </a:solidFill>
        </a:ln>
      </dgm:spPr>
    </dgm:pt>
    <dgm:pt modelId="{FD0A1CAA-F32B-4681-94D5-0FE982C6ABCD}" type="pres">
      <dgm:prSet presAssocID="{D8382329-8AB2-445B-9F68-0296E7D26DF6}" presName="textRect" presStyleLbl="revTx" presStyleIdx="1" presStyleCnt="3" custScaleY="71450">
        <dgm:presLayoutVars>
          <dgm:bulletEnabled val="1"/>
        </dgm:presLayoutVars>
      </dgm:prSet>
      <dgm:spPr/>
    </dgm:pt>
    <dgm:pt modelId="{DCBEC9B1-1609-4FE9-9E97-B0BEE15092B4}" type="pres">
      <dgm:prSet presAssocID="{2A2E963E-F234-4054-85FF-B7B023F1FF8C}" presName="sibTrans" presStyleLbl="sibTrans2D1" presStyleIdx="0" presStyleCnt="0"/>
      <dgm:spPr/>
    </dgm:pt>
    <dgm:pt modelId="{C5F79362-E4F1-4820-B2A4-B1725F66B7E3}" type="pres">
      <dgm:prSet presAssocID="{FE66F3AD-D46B-4D90-B4A4-6BD6B5770B67}" presName="compNode" presStyleCnt="0"/>
      <dgm:spPr/>
    </dgm:pt>
    <dgm:pt modelId="{51A1224B-342D-4A31-A71C-4AA9052DB73C}" type="pres">
      <dgm:prSet presAssocID="{FE66F3AD-D46B-4D90-B4A4-6BD6B5770B67}" presName="pictRect" presStyleLbl="node1"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30650" r="-139350"/>
          </a:stretch>
        </a:blipFill>
        <a:ln>
          <a:solidFill>
            <a:schemeClr val="accent1"/>
          </a:solidFill>
        </a:ln>
      </dgm:spPr>
    </dgm:pt>
    <dgm:pt modelId="{C3A0F8D4-CED6-4EFB-8364-846185264563}" type="pres">
      <dgm:prSet presAssocID="{FE66F3AD-D46B-4D90-B4A4-6BD6B5770B67}" presName="textRect" presStyleLbl="revTx" presStyleIdx="2" presStyleCnt="3" custScaleY="72480">
        <dgm:presLayoutVars>
          <dgm:bulletEnabled val="1"/>
        </dgm:presLayoutVars>
      </dgm:prSet>
      <dgm:spPr/>
    </dgm:pt>
  </dgm:ptLst>
  <dgm:cxnLst>
    <dgm:cxn modelId="{CCDF7A21-8AD7-4A7B-9A7E-4E3B431A8CFA}" type="presOf" srcId="{317B9C55-7D2F-4C51-BE5A-3AD8E3F68852}" destId="{FC47368C-38F8-4262-8FCB-10101F4F7761}" srcOrd="0" destOrd="0" presId="urn:microsoft.com/office/officeart/2005/8/layout/pList1"/>
    <dgm:cxn modelId="{7FA77637-0D51-41BE-9E4F-040B0EE9B67D}" type="presOf" srcId="{FE66F3AD-D46B-4D90-B4A4-6BD6B5770B67}" destId="{C3A0F8D4-CED6-4EFB-8364-846185264563}" srcOrd="0" destOrd="0" presId="urn:microsoft.com/office/officeart/2005/8/layout/pList1"/>
    <dgm:cxn modelId="{D8F0505F-91EC-4AF7-B71D-67FEFBF80899}" srcId="{C37D99C5-6A10-45B1-8BE4-8930AB918657}" destId="{317B9C55-7D2F-4C51-BE5A-3AD8E3F68852}" srcOrd="0" destOrd="0" parTransId="{41D34D24-1D49-493C-9B81-7033DC04565B}" sibTransId="{91963F21-6096-405F-A6E7-7F58CBBC2F1A}"/>
    <dgm:cxn modelId="{569F9DAA-F568-4240-B748-F9AD8EFEFF85}" srcId="{C37D99C5-6A10-45B1-8BE4-8930AB918657}" destId="{FE66F3AD-D46B-4D90-B4A4-6BD6B5770B67}" srcOrd="2" destOrd="0" parTransId="{68FD5026-2FD0-4424-B995-221DECF683D9}" sibTransId="{EFB672ED-479C-40DD-AFE7-74F3E3C33102}"/>
    <dgm:cxn modelId="{7F880ECD-58C1-4AF5-A5D8-569E288C662A}" type="presOf" srcId="{D8382329-8AB2-445B-9F68-0296E7D26DF6}" destId="{FD0A1CAA-F32B-4681-94D5-0FE982C6ABCD}" srcOrd="0" destOrd="0" presId="urn:microsoft.com/office/officeart/2005/8/layout/pList1"/>
    <dgm:cxn modelId="{39DFDAD1-622E-4AA3-A4ED-4DECBD9BED08}" srcId="{C37D99C5-6A10-45B1-8BE4-8930AB918657}" destId="{D8382329-8AB2-445B-9F68-0296E7D26DF6}" srcOrd="1" destOrd="0" parTransId="{329F7A3B-FC38-4954-B4FB-D6ED63266C6D}" sibTransId="{2A2E963E-F234-4054-85FF-B7B023F1FF8C}"/>
    <dgm:cxn modelId="{ED8023D9-EC4B-4B31-A1A7-702A0B25D55E}" type="presOf" srcId="{2A2E963E-F234-4054-85FF-B7B023F1FF8C}" destId="{DCBEC9B1-1609-4FE9-9E97-B0BEE15092B4}" srcOrd="0" destOrd="0" presId="urn:microsoft.com/office/officeart/2005/8/layout/pList1"/>
    <dgm:cxn modelId="{FCEBBEDB-B4A5-4B46-9E25-892244298E3D}" type="presOf" srcId="{C37D99C5-6A10-45B1-8BE4-8930AB918657}" destId="{AEBBA139-5934-4986-9E1C-F9D14C703157}" srcOrd="0" destOrd="0" presId="urn:microsoft.com/office/officeart/2005/8/layout/pList1"/>
    <dgm:cxn modelId="{09BAF9DC-364F-4C28-B252-8399CB4517CA}" type="presOf" srcId="{91963F21-6096-405F-A6E7-7F58CBBC2F1A}" destId="{AE98777C-63C8-4F67-8054-3ABFAA376C5E}" srcOrd="0" destOrd="0" presId="urn:microsoft.com/office/officeart/2005/8/layout/pList1"/>
    <dgm:cxn modelId="{4452EBEB-8B95-463C-9549-01A0CD1371F3}" type="presParOf" srcId="{AEBBA139-5934-4986-9E1C-F9D14C703157}" destId="{17170CC2-9804-415F-99A4-3617A4D76193}" srcOrd="0" destOrd="0" presId="urn:microsoft.com/office/officeart/2005/8/layout/pList1"/>
    <dgm:cxn modelId="{AD03A339-0B39-44B8-9845-AF19978B3C2D}" type="presParOf" srcId="{17170CC2-9804-415F-99A4-3617A4D76193}" destId="{694B8BD3-2D17-443E-9D0B-F72076AD4EB8}" srcOrd="0" destOrd="0" presId="urn:microsoft.com/office/officeart/2005/8/layout/pList1"/>
    <dgm:cxn modelId="{B727C66F-8E37-4E4A-9C26-CB51B6E2E572}" type="presParOf" srcId="{17170CC2-9804-415F-99A4-3617A4D76193}" destId="{FC47368C-38F8-4262-8FCB-10101F4F7761}" srcOrd="1" destOrd="0" presId="urn:microsoft.com/office/officeart/2005/8/layout/pList1"/>
    <dgm:cxn modelId="{A737E9F4-5B60-4CA5-87DF-3CC475F6E675}" type="presParOf" srcId="{AEBBA139-5934-4986-9E1C-F9D14C703157}" destId="{AE98777C-63C8-4F67-8054-3ABFAA376C5E}" srcOrd="1" destOrd="0" presId="urn:microsoft.com/office/officeart/2005/8/layout/pList1"/>
    <dgm:cxn modelId="{AF6B701F-4B2E-4FA7-B08C-192F492AB3E9}" type="presParOf" srcId="{AEBBA139-5934-4986-9E1C-F9D14C703157}" destId="{F5F620D5-BE7E-4FC5-8E51-AA3EF857EF72}" srcOrd="2" destOrd="0" presId="urn:microsoft.com/office/officeart/2005/8/layout/pList1"/>
    <dgm:cxn modelId="{31E7F0E1-2BB5-4B19-BA79-C8AF4FF8BBA8}" type="presParOf" srcId="{F5F620D5-BE7E-4FC5-8E51-AA3EF857EF72}" destId="{2D165C74-0E7B-4AB5-BDD5-B0BFD2525F5E}" srcOrd="0" destOrd="0" presId="urn:microsoft.com/office/officeart/2005/8/layout/pList1"/>
    <dgm:cxn modelId="{4F1D7BFD-4B05-433B-9E4D-246AAB8755EC}" type="presParOf" srcId="{F5F620D5-BE7E-4FC5-8E51-AA3EF857EF72}" destId="{FD0A1CAA-F32B-4681-94D5-0FE982C6ABCD}" srcOrd="1" destOrd="0" presId="urn:microsoft.com/office/officeart/2005/8/layout/pList1"/>
    <dgm:cxn modelId="{D2BAD530-A581-4773-8DBD-89B08E5A0ECA}" type="presParOf" srcId="{AEBBA139-5934-4986-9E1C-F9D14C703157}" destId="{DCBEC9B1-1609-4FE9-9E97-B0BEE15092B4}" srcOrd="3" destOrd="0" presId="urn:microsoft.com/office/officeart/2005/8/layout/pList1"/>
    <dgm:cxn modelId="{60E93CD8-F21C-4877-A389-F9D70D77C0E5}" type="presParOf" srcId="{AEBBA139-5934-4986-9E1C-F9D14C703157}" destId="{C5F79362-E4F1-4820-B2A4-B1725F66B7E3}" srcOrd="4" destOrd="0" presId="urn:microsoft.com/office/officeart/2005/8/layout/pList1"/>
    <dgm:cxn modelId="{F2D507B7-D5E1-474B-A820-1D66E19E68E8}" type="presParOf" srcId="{C5F79362-E4F1-4820-B2A4-B1725F66B7E3}" destId="{51A1224B-342D-4A31-A71C-4AA9052DB73C}" srcOrd="0" destOrd="0" presId="urn:microsoft.com/office/officeart/2005/8/layout/pList1"/>
    <dgm:cxn modelId="{E38DAAA2-253F-43A8-A6D8-1C3BEF4BE712}" type="presParOf" srcId="{C5F79362-E4F1-4820-B2A4-B1725F66B7E3}" destId="{C3A0F8D4-CED6-4EFB-8364-846185264563}"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FB4F9-0D5C-4178-BFCA-8E2CB316760F}">
      <dsp:nvSpPr>
        <dsp:cNvPr id="0" name=""/>
        <dsp:cNvSpPr/>
      </dsp:nvSpPr>
      <dsp:spPr>
        <a:xfrm>
          <a:off x="2504" y="493754"/>
          <a:ext cx="3051564" cy="1220625"/>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Division of Neuroscience and Basic Behavioral Science </a:t>
          </a:r>
          <a:br>
            <a:rPr lang="en-US" sz="1600" kern="1200"/>
          </a:br>
          <a:r>
            <a:rPr lang="en-US" sz="1600" kern="1200"/>
            <a:t>(DNBBS)</a:t>
          </a:r>
        </a:p>
      </dsp:txBody>
      <dsp:txXfrm>
        <a:off x="612817" y="493754"/>
        <a:ext cx="1830939" cy="1220625"/>
      </dsp:txXfrm>
    </dsp:sp>
    <dsp:sp modelId="{74C94E2A-F80B-42B4-934B-EAD17A50499D}">
      <dsp:nvSpPr>
        <dsp:cNvPr id="0" name=""/>
        <dsp:cNvSpPr/>
      </dsp:nvSpPr>
      <dsp:spPr>
        <a:xfrm>
          <a:off x="2748912" y="493754"/>
          <a:ext cx="3051564" cy="1220625"/>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Division of Translational Research</a:t>
          </a:r>
          <a:br>
            <a:rPr lang="en-US" sz="1600" kern="1200"/>
          </a:br>
          <a:r>
            <a:rPr lang="en-US" sz="1600" kern="1200"/>
            <a:t> (DTR)</a:t>
          </a:r>
        </a:p>
      </dsp:txBody>
      <dsp:txXfrm>
        <a:off x="3359225" y="493754"/>
        <a:ext cx="1830939" cy="1220625"/>
      </dsp:txXfrm>
    </dsp:sp>
    <dsp:sp modelId="{C478968E-CF25-4E51-A42D-CD0B21E14A08}">
      <dsp:nvSpPr>
        <dsp:cNvPr id="0" name=""/>
        <dsp:cNvSpPr/>
      </dsp:nvSpPr>
      <dsp:spPr>
        <a:xfrm>
          <a:off x="5495320" y="493754"/>
          <a:ext cx="3051564" cy="1220625"/>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Division of Services and Interventions Research </a:t>
          </a:r>
          <a:br>
            <a:rPr lang="en-US" sz="1600" kern="1200"/>
          </a:br>
          <a:r>
            <a:rPr lang="en-US" sz="1600" kern="1200"/>
            <a:t>(DSIR)</a:t>
          </a:r>
        </a:p>
      </dsp:txBody>
      <dsp:txXfrm>
        <a:off x="6105633" y="493754"/>
        <a:ext cx="1830939" cy="1220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56010-B3D8-4F07-B45A-21570EBADAAF}">
      <dsp:nvSpPr>
        <dsp:cNvPr id="0" name=""/>
        <dsp:cNvSpPr/>
      </dsp:nvSpPr>
      <dsp:spPr>
        <a:xfrm>
          <a:off x="3914" y="59390"/>
          <a:ext cx="2503664" cy="47208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Division of AIDS Research</a:t>
          </a:r>
        </a:p>
      </dsp:txBody>
      <dsp:txXfrm>
        <a:off x="17741" y="73217"/>
        <a:ext cx="2476010" cy="444430"/>
      </dsp:txXfrm>
    </dsp:sp>
    <dsp:sp modelId="{72D33A7D-B1CB-4CB8-BBCD-AD83FDA4BE80}">
      <dsp:nvSpPr>
        <dsp:cNvPr id="0" name=""/>
        <dsp:cNvSpPr/>
      </dsp:nvSpPr>
      <dsp:spPr>
        <a:xfrm>
          <a:off x="2743621" y="59390"/>
          <a:ext cx="2506525" cy="47208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Division of Data Science </a:t>
          </a:r>
          <a:br>
            <a:rPr lang="en-US" sz="1600" kern="1200"/>
          </a:br>
          <a:r>
            <a:rPr lang="en-US" sz="1600" kern="1200"/>
            <a:t>and Technology</a:t>
          </a:r>
        </a:p>
      </dsp:txBody>
      <dsp:txXfrm>
        <a:off x="2757448" y="73217"/>
        <a:ext cx="2478871" cy="444430"/>
      </dsp:txXfrm>
    </dsp:sp>
    <dsp:sp modelId="{9D6D0F2A-E62D-4854-AFF8-3034B1EECD4A}">
      <dsp:nvSpPr>
        <dsp:cNvPr id="0" name=""/>
        <dsp:cNvSpPr/>
      </dsp:nvSpPr>
      <dsp:spPr>
        <a:xfrm>
          <a:off x="5486190" y="59390"/>
          <a:ext cx="2508489" cy="47208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Center for Global Mental Health</a:t>
          </a:r>
        </a:p>
      </dsp:txBody>
      <dsp:txXfrm>
        <a:off x="5500017" y="73217"/>
        <a:ext cx="2480835" cy="4444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4ED7B-9241-4523-B647-A8E4612DC049}">
      <dsp:nvSpPr>
        <dsp:cNvPr id="0" name=""/>
        <dsp:cNvSpPr/>
      </dsp:nvSpPr>
      <dsp:spPr>
        <a:xfrm>
          <a:off x="116014" y="320822"/>
          <a:ext cx="2101070" cy="1356625"/>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165100" lvl="0" indent="0" algn="ctr" defTabSz="711200">
            <a:lnSpc>
              <a:spcPct val="90000"/>
            </a:lnSpc>
            <a:spcBef>
              <a:spcPct val="0"/>
            </a:spcBef>
            <a:spcAft>
              <a:spcPct val="35000"/>
            </a:spcAft>
            <a:buNone/>
          </a:pPr>
          <a:r>
            <a:rPr lang="en-US" sz="1600" kern="1200"/>
            <a:t>Strategic Objective 1</a:t>
          </a:r>
        </a:p>
      </dsp:txBody>
      <dsp:txXfrm>
        <a:off x="641281" y="524316"/>
        <a:ext cx="1100983" cy="949637"/>
      </dsp:txXfrm>
    </dsp:sp>
    <dsp:sp modelId="{6043EB7A-8DB0-4E4B-9099-6C485B0EE9CD}">
      <dsp:nvSpPr>
        <dsp:cNvPr id="0" name=""/>
        <dsp:cNvSpPr/>
      </dsp:nvSpPr>
      <dsp:spPr>
        <a:xfrm>
          <a:off x="2564" y="611140"/>
          <a:ext cx="775989" cy="775989"/>
        </a:xfrm>
        <a:prstGeom prst="ellipse">
          <a:avLst/>
        </a:prstGeom>
        <a:blipFill rotWithShape="0">
          <a:blip xmlns:r="http://schemas.openxmlformats.org/officeDocument/2006/relationships" r:embed="rId1"/>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16205" y="724781"/>
        <a:ext cx="548707" cy="548707"/>
      </dsp:txXfrm>
    </dsp:sp>
    <dsp:sp modelId="{F435A19B-EC40-4D00-B5B0-A1E348BCA913}">
      <dsp:nvSpPr>
        <dsp:cNvPr id="0" name=""/>
        <dsp:cNvSpPr/>
      </dsp:nvSpPr>
      <dsp:spPr>
        <a:xfrm>
          <a:off x="2314083" y="320822"/>
          <a:ext cx="2343318" cy="1356625"/>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165100" lvl="0" indent="0" algn="ctr" defTabSz="711200">
            <a:lnSpc>
              <a:spcPct val="90000"/>
            </a:lnSpc>
            <a:spcBef>
              <a:spcPct val="0"/>
            </a:spcBef>
            <a:spcAft>
              <a:spcPct val="35000"/>
            </a:spcAft>
            <a:buNone/>
          </a:pPr>
          <a:r>
            <a:rPr lang="en-US" sz="1600" kern="1200"/>
            <a:t>Strategic Objective 2</a:t>
          </a:r>
        </a:p>
      </dsp:txBody>
      <dsp:txXfrm>
        <a:off x="2899912" y="524316"/>
        <a:ext cx="1282670" cy="949637"/>
      </dsp:txXfrm>
    </dsp:sp>
    <dsp:sp modelId="{8B053870-167A-401B-A5CA-08195492B0A3}">
      <dsp:nvSpPr>
        <dsp:cNvPr id="0" name=""/>
        <dsp:cNvSpPr/>
      </dsp:nvSpPr>
      <dsp:spPr>
        <a:xfrm>
          <a:off x="2321757" y="611140"/>
          <a:ext cx="775989" cy="775989"/>
        </a:xfrm>
        <a:prstGeom prst="ellipse">
          <a:avLst/>
        </a:prstGeom>
        <a:blipFill rotWithShape="0">
          <a:blip xmlns:r="http://schemas.openxmlformats.org/officeDocument/2006/relationships" r:embed="rId2"/>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a:t> </a:t>
          </a:r>
        </a:p>
      </dsp:txBody>
      <dsp:txXfrm>
        <a:off x="2435398" y="724781"/>
        <a:ext cx="548707" cy="548707"/>
      </dsp:txXfrm>
    </dsp:sp>
    <dsp:sp modelId="{80EA9B2A-80EF-42FA-BFE2-5F8EB7E50ABA}">
      <dsp:nvSpPr>
        <dsp:cNvPr id="0" name=""/>
        <dsp:cNvSpPr/>
      </dsp:nvSpPr>
      <dsp:spPr>
        <a:xfrm>
          <a:off x="4916101" y="320822"/>
          <a:ext cx="2004568" cy="1356625"/>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60325" lvl="0" indent="0" algn="ctr" defTabSz="711200">
            <a:lnSpc>
              <a:spcPct val="90000"/>
            </a:lnSpc>
            <a:spcBef>
              <a:spcPct val="0"/>
            </a:spcBef>
            <a:spcAft>
              <a:spcPct val="35000"/>
            </a:spcAft>
            <a:buNone/>
          </a:pPr>
          <a:r>
            <a:rPr lang="en-US" sz="1600" kern="1200"/>
            <a:t>Strategic Objective 3</a:t>
          </a:r>
        </a:p>
      </dsp:txBody>
      <dsp:txXfrm>
        <a:off x="5417243" y="524316"/>
        <a:ext cx="1028607" cy="949637"/>
      </dsp:txXfrm>
    </dsp:sp>
    <dsp:sp modelId="{E172E1DF-E0CD-485E-88B3-8570568F40DA}">
      <dsp:nvSpPr>
        <dsp:cNvPr id="0" name=""/>
        <dsp:cNvSpPr/>
      </dsp:nvSpPr>
      <dsp:spPr>
        <a:xfrm>
          <a:off x="4754400" y="611140"/>
          <a:ext cx="775989" cy="775989"/>
        </a:xfrm>
        <a:prstGeom prst="ellipse">
          <a:avLst/>
        </a:prstGeom>
        <a:blipFill rotWithShape="0">
          <a:blip xmlns:r="http://schemas.openxmlformats.org/officeDocument/2006/relationships" r:embed="rId3"/>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a:t> </a:t>
          </a:r>
        </a:p>
      </dsp:txBody>
      <dsp:txXfrm>
        <a:off x="4868041" y="724781"/>
        <a:ext cx="548707" cy="548707"/>
      </dsp:txXfrm>
    </dsp:sp>
    <dsp:sp modelId="{777FE815-D070-40B1-97B8-DEAFF2983D82}">
      <dsp:nvSpPr>
        <dsp:cNvPr id="0" name=""/>
        <dsp:cNvSpPr/>
      </dsp:nvSpPr>
      <dsp:spPr>
        <a:xfrm>
          <a:off x="7221870" y="404519"/>
          <a:ext cx="1919566" cy="1189231"/>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60325" lvl="0" indent="0" algn="ctr" defTabSz="711200">
            <a:lnSpc>
              <a:spcPct val="90000"/>
            </a:lnSpc>
            <a:spcBef>
              <a:spcPct val="0"/>
            </a:spcBef>
            <a:spcAft>
              <a:spcPct val="35000"/>
            </a:spcAft>
            <a:buNone/>
          </a:pPr>
          <a:r>
            <a:rPr lang="en-US" sz="1600" kern="1200"/>
            <a:t>Strategic Objective 4</a:t>
          </a:r>
        </a:p>
      </dsp:txBody>
      <dsp:txXfrm>
        <a:off x="7701761" y="582904"/>
        <a:ext cx="1023443" cy="832461"/>
      </dsp:txXfrm>
    </dsp:sp>
    <dsp:sp modelId="{2FB692C1-BB68-4E73-B5E5-E5BFEA4E78B9}">
      <dsp:nvSpPr>
        <dsp:cNvPr id="0" name=""/>
        <dsp:cNvSpPr/>
      </dsp:nvSpPr>
      <dsp:spPr>
        <a:xfrm>
          <a:off x="7017668" y="611140"/>
          <a:ext cx="775989" cy="775989"/>
        </a:xfrm>
        <a:prstGeom prst="ellipse">
          <a:avLst/>
        </a:prstGeom>
        <a:blipFill rotWithShape="0">
          <a:blip xmlns:r="http://schemas.openxmlformats.org/officeDocument/2006/relationships" r:embed="rId4"/>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a:t> </a:t>
          </a:r>
        </a:p>
      </dsp:txBody>
      <dsp:txXfrm>
        <a:off x="7131309" y="724781"/>
        <a:ext cx="548707" cy="5487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B8BD3-2D17-443E-9D0B-F72076AD4EB8}">
      <dsp:nvSpPr>
        <dsp:cNvPr id="0" name=""/>
        <dsp:cNvSpPr/>
      </dsp:nvSpPr>
      <dsp:spPr>
        <a:xfrm>
          <a:off x="1284625" y="39682"/>
          <a:ext cx="2720720" cy="1874576"/>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FC47368C-38F8-4262-8FCB-10101F4F7761}">
      <dsp:nvSpPr>
        <dsp:cNvPr id="0" name=""/>
        <dsp:cNvSpPr/>
      </dsp:nvSpPr>
      <dsp:spPr>
        <a:xfrm>
          <a:off x="1284625" y="2129550"/>
          <a:ext cx="2720720" cy="578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US" sz="2100" kern="1200"/>
            <a:t>Suicide</a:t>
          </a:r>
        </a:p>
      </dsp:txBody>
      <dsp:txXfrm>
        <a:off x="1284625" y="2129550"/>
        <a:ext cx="2720720" cy="578802"/>
      </dsp:txXfrm>
    </dsp:sp>
    <dsp:sp modelId="{2D165C74-0E7B-4AB5-BDD5-B0BFD2525F5E}">
      <dsp:nvSpPr>
        <dsp:cNvPr id="0" name=""/>
        <dsp:cNvSpPr/>
      </dsp:nvSpPr>
      <dsp:spPr>
        <a:xfrm>
          <a:off x="4277532" y="4081"/>
          <a:ext cx="2720720" cy="1874576"/>
        </a:xfrm>
        <a:prstGeom prst="round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2598" b="-111402"/>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FD0A1CAA-F32B-4681-94D5-0FE982C6ABCD}">
      <dsp:nvSpPr>
        <dsp:cNvPr id="0" name=""/>
        <dsp:cNvSpPr/>
      </dsp:nvSpPr>
      <dsp:spPr>
        <a:xfrm>
          <a:off x="4277532" y="2022747"/>
          <a:ext cx="2720720" cy="721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US" sz="2100" kern="1200"/>
            <a:t>Genomics</a:t>
          </a:r>
        </a:p>
      </dsp:txBody>
      <dsp:txXfrm>
        <a:off x="4277532" y="2022747"/>
        <a:ext cx="2720720" cy="721207"/>
      </dsp:txXfrm>
    </dsp:sp>
    <dsp:sp modelId="{51A1224B-342D-4A31-A71C-4AA9052DB73C}">
      <dsp:nvSpPr>
        <dsp:cNvPr id="0" name=""/>
        <dsp:cNvSpPr/>
      </dsp:nvSpPr>
      <dsp:spPr>
        <a:xfrm>
          <a:off x="2781078" y="3016026"/>
          <a:ext cx="2720720" cy="1874576"/>
        </a:xfrm>
        <a:prstGeom prst="round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30650" r="-139350"/>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C3A0F8D4-CED6-4EFB-8364-846185264563}">
      <dsp:nvSpPr>
        <dsp:cNvPr id="0" name=""/>
        <dsp:cNvSpPr/>
      </dsp:nvSpPr>
      <dsp:spPr>
        <a:xfrm>
          <a:off x="2781078" y="5029494"/>
          <a:ext cx="2720720" cy="731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US" sz="2100" kern="1200"/>
            <a:t>Global Mental Health</a:t>
          </a:r>
        </a:p>
      </dsp:txBody>
      <dsp:txXfrm>
        <a:off x="2781078" y="5029494"/>
        <a:ext cx="2720720" cy="73160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94038" cy="471488"/>
          </a:xfrm>
          <a:prstGeom prst="rect">
            <a:avLst/>
          </a:prstGeom>
          <a:noFill/>
          <a:ln>
            <a:noFill/>
          </a:ln>
          <a:effectLst/>
        </p:spPr>
        <p:txBody>
          <a:bodyPr vert="horz" wrap="square" lIns="94578" tIns="47289" rIns="94578" bIns="47289" numCol="1" anchor="t" anchorCtr="0" compatLnSpc="1">
            <a:prstTxWarp prst="textNoShape">
              <a:avLst/>
            </a:prstTxWarp>
          </a:bodyPr>
          <a:lstStyle>
            <a:lvl1pPr algn="l" defTabSz="946150">
              <a:defRPr sz="1200">
                <a:latin typeface="Times New Roman" charset="0"/>
                <a:ea typeface="ＭＳ Ｐゴシック" charset="0"/>
                <a:cs typeface="+mn-cs"/>
              </a:defRPr>
            </a:lvl1pPr>
          </a:lstStyle>
          <a:p>
            <a:pPr>
              <a:defRPr/>
            </a:pPr>
            <a:endParaRPr lang="en-US"/>
          </a:p>
        </p:txBody>
      </p:sp>
      <p:sp>
        <p:nvSpPr>
          <p:cNvPr id="20483" name="Rectangle 3"/>
          <p:cNvSpPr>
            <a:spLocks noGrp="1" noChangeArrowheads="1"/>
          </p:cNvSpPr>
          <p:nvPr>
            <p:ph type="dt" sz="quarter" idx="1"/>
          </p:nvPr>
        </p:nvSpPr>
        <p:spPr bwMode="auto">
          <a:xfrm>
            <a:off x="4043363" y="0"/>
            <a:ext cx="3094037" cy="471488"/>
          </a:xfrm>
          <a:prstGeom prst="rect">
            <a:avLst/>
          </a:prstGeom>
          <a:noFill/>
          <a:ln>
            <a:noFill/>
          </a:ln>
          <a:effectLst/>
        </p:spPr>
        <p:txBody>
          <a:bodyPr vert="horz" wrap="square" lIns="94578" tIns="47289" rIns="94578" bIns="47289" numCol="1" anchor="t" anchorCtr="0" compatLnSpc="1">
            <a:prstTxWarp prst="textNoShape">
              <a:avLst/>
            </a:prstTxWarp>
          </a:bodyPr>
          <a:lstStyle>
            <a:lvl1pPr defTabSz="946150">
              <a:defRPr sz="1200">
                <a:latin typeface="Times New Roman" charset="0"/>
                <a:ea typeface="ＭＳ Ｐゴシック" charset="0"/>
                <a:cs typeface="+mn-cs"/>
              </a:defRPr>
            </a:lvl1pPr>
          </a:lstStyle>
          <a:p>
            <a:pPr>
              <a:defRPr/>
            </a:pPr>
            <a:endParaRPr lang="en-US"/>
          </a:p>
        </p:txBody>
      </p:sp>
      <p:sp>
        <p:nvSpPr>
          <p:cNvPr id="20484" name="Rectangle 4"/>
          <p:cNvSpPr>
            <a:spLocks noGrp="1" noChangeArrowheads="1"/>
          </p:cNvSpPr>
          <p:nvPr>
            <p:ph type="ftr" sz="quarter" idx="2"/>
          </p:nvPr>
        </p:nvSpPr>
        <p:spPr bwMode="auto">
          <a:xfrm>
            <a:off x="0" y="8951913"/>
            <a:ext cx="3094038" cy="471487"/>
          </a:xfrm>
          <a:prstGeom prst="rect">
            <a:avLst/>
          </a:prstGeom>
          <a:noFill/>
          <a:ln>
            <a:noFill/>
          </a:ln>
          <a:effectLst/>
        </p:spPr>
        <p:txBody>
          <a:bodyPr vert="horz" wrap="square" lIns="94578" tIns="47289" rIns="94578" bIns="47289" numCol="1" anchor="b" anchorCtr="0" compatLnSpc="1">
            <a:prstTxWarp prst="textNoShape">
              <a:avLst/>
            </a:prstTxWarp>
          </a:bodyPr>
          <a:lstStyle>
            <a:lvl1pPr algn="l" defTabSz="946150">
              <a:defRPr sz="1200">
                <a:latin typeface="Times New Roman" charset="0"/>
                <a:ea typeface="ＭＳ Ｐゴシック" charset="0"/>
                <a:cs typeface="+mn-cs"/>
              </a:defRPr>
            </a:lvl1pPr>
          </a:lstStyle>
          <a:p>
            <a:pPr>
              <a:defRPr/>
            </a:pPr>
            <a:endParaRPr lang="en-US"/>
          </a:p>
        </p:txBody>
      </p:sp>
      <p:sp>
        <p:nvSpPr>
          <p:cNvPr id="20485" name="Rectangle 5"/>
          <p:cNvSpPr>
            <a:spLocks noGrp="1" noChangeArrowheads="1"/>
          </p:cNvSpPr>
          <p:nvPr>
            <p:ph type="sldNum" sz="quarter" idx="3"/>
          </p:nvPr>
        </p:nvSpPr>
        <p:spPr bwMode="auto">
          <a:xfrm>
            <a:off x="4043363" y="8951913"/>
            <a:ext cx="3094037" cy="471487"/>
          </a:xfrm>
          <a:prstGeom prst="rect">
            <a:avLst/>
          </a:prstGeom>
          <a:noFill/>
          <a:ln>
            <a:noFill/>
          </a:ln>
          <a:effectLst/>
        </p:spPr>
        <p:txBody>
          <a:bodyPr vert="horz" wrap="square" lIns="94578" tIns="47289" rIns="94578" bIns="47289" numCol="1" anchor="b" anchorCtr="0" compatLnSpc="1">
            <a:prstTxWarp prst="textNoShape">
              <a:avLst/>
            </a:prstTxWarp>
          </a:bodyPr>
          <a:lstStyle>
            <a:lvl1pPr defTabSz="946150">
              <a:defRPr sz="1200">
                <a:latin typeface="Times New Roman" panose="02020603050405020304" pitchFamily="18" charset="0"/>
              </a:defRPr>
            </a:lvl1pPr>
          </a:lstStyle>
          <a:p>
            <a:fld id="{352DB158-9ABD-44C7-96FE-00F0B8277E83}" type="slidenum">
              <a:rPr lang="en-US" altLang="en-US"/>
              <a:pPr/>
              <a:t>‹#›</a:t>
            </a:fld>
            <a:endParaRPr lang="en-US" altLang="en-US"/>
          </a:p>
        </p:txBody>
      </p:sp>
    </p:spTree>
    <p:extLst>
      <p:ext uri="{BB962C8B-B14F-4D97-AF65-F5344CB8AC3E}">
        <p14:creationId xmlns:p14="http://schemas.microsoft.com/office/powerpoint/2010/main" val="1112142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94038" cy="471488"/>
          </a:xfrm>
          <a:prstGeom prst="rect">
            <a:avLst/>
          </a:prstGeom>
          <a:noFill/>
          <a:ln>
            <a:noFill/>
          </a:ln>
          <a:effectLst/>
        </p:spPr>
        <p:txBody>
          <a:bodyPr vert="horz" wrap="square" lIns="94578" tIns="47289" rIns="94578" bIns="47289" numCol="1" anchor="t" anchorCtr="0" compatLnSpc="1">
            <a:prstTxWarp prst="textNoShape">
              <a:avLst/>
            </a:prstTxWarp>
          </a:bodyPr>
          <a:lstStyle>
            <a:lvl1pPr algn="l" defTabSz="946150">
              <a:defRPr sz="1200">
                <a:latin typeface="Times New Roman" charset="0"/>
                <a:ea typeface="ＭＳ Ｐゴシック" charset="0"/>
                <a:cs typeface="+mn-cs"/>
              </a:defRPr>
            </a:lvl1pPr>
          </a:lstStyle>
          <a:p>
            <a:pPr>
              <a:defRPr/>
            </a:pPr>
            <a:endParaRPr lang="en-US"/>
          </a:p>
        </p:txBody>
      </p:sp>
      <p:sp>
        <p:nvSpPr>
          <p:cNvPr id="2051" name="Rectangle 3"/>
          <p:cNvSpPr>
            <a:spLocks noGrp="1" noChangeArrowheads="1"/>
          </p:cNvSpPr>
          <p:nvPr>
            <p:ph type="dt" idx="1"/>
          </p:nvPr>
        </p:nvSpPr>
        <p:spPr bwMode="auto">
          <a:xfrm>
            <a:off x="4043363" y="0"/>
            <a:ext cx="3094037" cy="471488"/>
          </a:xfrm>
          <a:prstGeom prst="rect">
            <a:avLst/>
          </a:prstGeom>
          <a:noFill/>
          <a:ln>
            <a:noFill/>
          </a:ln>
          <a:effectLst/>
        </p:spPr>
        <p:txBody>
          <a:bodyPr vert="horz" wrap="square" lIns="94578" tIns="47289" rIns="94578" bIns="47289" numCol="1" anchor="t" anchorCtr="0" compatLnSpc="1">
            <a:prstTxWarp prst="textNoShape">
              <a:avLst/>
            </a:prstTxWarp>
          </a:bodyPr>
          <a:lstStyle>
            <a:lvl1pPr defTabSz="946150">
              <a:defRPr sz="1200">
                <a:latin typeface="Times New Roman" charset="0"/>
                <a:ea typeface="ＭＳ Ｐゴシック"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428625" y="706438"/>
            <a:ext cx="6278563" cy="35321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50913" y="4476750"/>
            <a:ext cx="5235575" cy="4240213"/>
          </a:xfrm>
          <a:prstGeom prst="rect">
            <a:avLst/>
          </a:prstGeom>
          <a:noFill/>
          <a:ln>
            <a:noFill/>
          </a:ln>
          <a:effectLst/>
        </p:spPr>
        <p:txBody>
          <a:bodyPr vert="horz" wrap="square" lIns="94578" tIns="47289" rIns="94578" bIns="472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951913"/>
            <a:ext cx="3094038" cy="471487"/>
          </a:xfrm>
          <a:prstGeom prst="rect">
            <a:avLst/>
          </a:prstGeom>
          <a:noFill/>
          <a:ln>
            <a:noFill/>
          </a:ln>
          <a:effectLst/>
        </p:spPr>
        <p:txBody>
          <a:bodyPr vert="horz" wrap="square" lIns="94578" tIns="47289" rIns="94578" bIns="47289" numCol="1" anchor="b" anchorCtr="0" compatLnSpc="1">
            <a:prstTxWarp prst="textNoShape">
              <a:avLst/>
            </a:prstTxWarp>
          </a:bodyPr>
          <a:lstStyle>
            <a:lvl1pPr algn="l" defTabSz="946150">
              <a:defRPr sz="1200">
                <a:latin typeface="Times New Roman" charset="0"/>
                <a:ea typeface="ＭＳ Ｐゴシック" charset="0"/>
                <a:cs typeface="+mn-cs"/>
              </a:defRPr>
            </a:lvl1pPr>
          </a:lstStyle>
          <a:p>
            <a:pPr>
              <a:defRPr/>
            </a:pPr>
            <a:endParaRPr lang="en-US"/>
          </a:p>
        </p:txBody>
      </p:sp>
      <p:sp>
        <p:nvSpPr>
          <p:cNvPr id="2055" name="Rectangle 7"/>
          <p:cNvSpPr>
            <a:spLocks noGrp="1" noChangeArrowheads="1"/>
          </p:cNvSpPr>
          <p:nvPr>
            <p:ph type="sldNum" sz="quarter" idx="5"/>
          </p:nvPr>
        </p:nvSpPr>
        <p:spPr bwMode="auto">
          <a:xfrm>
            <a:off x="4043363" y="8951913"/>
            <a:ext cx="3094037" cy="471487"/>
          </a:xfrm>
          <a:prstGeom prst="rect">
            <a:avLst/>
          </a:prstGeom>
          <a:noFill/>
          <a:ln>
            <a:noFill/>
          </a:ln>
          <a:effectLst/>
        </p:spPr>
        <p:txBody>
          <a:bodyPr vert="horz" wrap="square" lIns="94578" tIns="47289" rIns="94578" bIns="47289" numCol="1" anchor="b" anchorCtr="0" compatLnSpc="1">
            <a:prstTxWarp prst="textNoShape">
              <a:avLst/>
            </a:prstTxWarp>
          </a:bodyPr>
          <a:lstStyle>
            <a:lvl1pPr defTabSz="946150">
              <a:defRPr sz="1200">
                <a:latin typeface="Times New Roman" panose="02020603050405020304" pitchFamily="18" charset="0"/>
              </a:defRPr>
            </a:lvl1pPr>
          </a:lstStyle>
          <a:p>
            <a:fld id="{2EF2D645-DF39-4EDB-AFE3-48FBA9C42118}" type="slidenum">
              <a:rPr lang="en-US" altLang="en-US"/>
              <a:pPr/>
              <a:t>‹#›</a:t>
            </a:fld>
            <a:endParaRPr lang="en-US" altLang="en-US"/>
          </a:p>
        </p:txBody>
      </p:sp>
    </p:spTree>
    <p:extLst>
      <p:ext uri="{BB962C8B-B14F-4D97-AF65-F5344CB8AC3E}">
        <p14:creationId xmlns:p14="http://schemas.microsoft.com/office/powerpoint/2010/main" val="32838872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F2D645-DF39-4EDB-AFE3-48FBA9C42118}" type="slidenum">
              <a:rPr lang="en-US" altLang="en-US" smtClean="0"/>
              <a:pPr/>
              <a:t>6</a:t>
            </a:fld>
            <a:endParaRPr lang="en-US" altLang="en-US"/>
          </a:p>
        </p:txBody>
      </p:sp>
    </p:spTree>
    <p:extLst>
      <p:ext uri="{BB962C8B-B14F-4D97-AF65-F5344CB8AC3E}">
        <p14:creationId xmlns:p14="http://schemas.microsoft.com/office/powerpoint/2010/main" val="2994755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Slide Image Placeholder 1"/>
          <p:cNvSpPr>
            <a:spLocks noGrp="1" noRot="1" noChangeAspect="1" noTextEdit="1"/>
          </p:cNvSpPr>
          <p:nvPr>
            <p:ph type="sldImg"/>
          </p:nvPr>
        </p:nvSpPr>
        <p:spPr>
          <a:xfrm>
            <a:off x="720725" y="1165225"/>
            <a:ext cx="5588000" cy="3143250"/>
          </a:xfrm>
          <a:ln/>
        </p:spPr>
      </p:sp>
      <p:sp>
        <p:nvSpPr>
          <p:cNvPr id="33894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MS PGothic" charset="-128"/>
            </a:endParaRPr>
          </a:p>
        </p:txBody>
      </p:sp>
      <p:sp>
        <p:nvSpPr>
          <p:cNvPr id="33894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398">
              <a:spcBef>
                <a:spcPct val="30000"/>
              </a:spcBef>
              <a:defRPr sz="1200">
                <a:solidFill>
                  <a:schemeClr val="tx1"/>
                </a:solidFill>
                <a:latin typeface="Times New Roman" charset="0"/>
                <a:ea typeface="MS PGothic" charset="-128"/>
              </a:defRPr>
            </a:lvl1pPr>
            <a:lvl2pPr marL="758849" indent="-291865" defTabSz="966398">
              <a:spcBef>
                <a:spcPct val="30000"/>
              </a:spcBef>
              <a:defRPr sz="1200">
                <a:solidFill>
                  <a:schemeClr val="tx1"/>
                </a:solidFill>
                <a:latin typeface="Times New Roman" charset="0"/>
                <a:ea typeface="MS PGothic" charset="-128"/>
              </a:defRPr>
            </a:lvl2pPr>
            <a:lvl3pPr marL="1167460" indent="-233492" defTabSz="966398">
              <a:spcBef>
                <a:spcPct val="30000"/>
              </a:spcBef>
              <a:defRPr sz="1200">
                <a:solidFill>
                  <a:schemeClr val="tx1"/>
                </a:solidFill>
                <a:latin typeface="Times New Roman" charset="0"/>
                <a:ea typeface="MS PGothic" charset="-128"/>
              </a:defRPr>
            </a:lvl3pPr>
            <a:lvl4pPr marL="1634444" indent="-233492" defTabSz="966398">
              <a:spcBef>
                <a:spcPct val="30000"/>
              </a:spcBef>
              <a:defRPr sz="1200">
                <a:solidFill>
                  <a:schemeClr val="tx1"/>
                </a:solidFill>
                <a:latin typeface="Times New Roman" charset="0"/>
                <a:ea typeface="MS PGothic" charset="-128"/>
              </a:defRPr>
            </a:lvl4pPr>
            <a:lvl5pPr marL="2101428" indent="-233492" defTabSz="966398">
              <a:spcBef>
                <a:spcPct val="30000"/>
              </a:spcBef>
              <a:defRPr sz="1200">
                <a:solidFill>
                  <a:schemeClr val="tx1"/>
                </a:solidFill>
                <a:latin typeface="Times New Roman" charset="0"/>
                <a:ea typeface="MS PGothic" charset="-128"/>
              </a:defRPr>
            </a:lvl5pPr>
            <a:lvl6pPr marL="2568412" indent="-233492" defTabSz="966398" eaLnBrk="0" fontAlgn="base" hangingPunct="0">
              <a:spcBef>
                <a:spcPct val="30000"/>
              </a:spcBef>
              <a:spcAft>
                <a:spcPct val="0"/>
              </a:spcAft>
              <a:defRPr sz="1200">
                <a:solidFill>
                  <a:schemeClr val="tx1"/>
                </a:solidFill>
                <a:latin typeface="Times New Roman" charset="0"/>
                <a:ea typeface="MS PGothic" charset="-128"/>
              </a:defRPr>
            </a:lvl6pPr>
            <a:lvl7pPr marL="3035397" indent="-233492" defTabSz="966398" eaLnBrk="0" fontAlgn="base" hangingPunct="0">
              <a:spcBef>
                <a:spcPct val="30000"/>
              </a:spcBef>
              <a:spcAft>
                <a:spcPct val="0"/>
              </a:spcAft>
              <a:defRPr sz="1200">
                <a:solidFill>
                  <a:schemeClr val="tx1"/>
                </a:solidFill>
                <a:latin typeface="Times New Roman" charset="0"/>
                <a:ea typeface="MS PGothic" charset="-128"/>
              </a:defRPr>
            </a:lvl7pPr>
            <a:lvl8pPr marL="3502381" indent="-233492" defTabSz="966398" eaLnBrk="0" fontAlgn="base" hangingPunct="0">
              <a:spcBef>
                <a:spcPct val="30000"/>
              </a:spcBef>
              <a:spcAft>
                <a:spcPct val="0"/>
              </a:spcAft>
              <a:defRPr sz="1200">
                <a:solidFill>
                  <a:schemeClr val="tx1"/>
                </a:solidFill>
                <a:latin typeface="Times New Roman" charset="0"/>
                <a:ea typeface="MS PGothic" charset="-128"/>
              </a:defRPr>
            </a:lvl8pPr>
            <a:lvl9pPr marL="3969365" indent="-233492" defTabSz="966398" eaLnBrk="0" fontAlgn="base" hangingPunct="0">
              <a:spcBef>
                <a:spcPct val="30000"/>
              </a:spcBef>
              <a:spcAft>
                <a:spcPct val="0"/>
              </a:spcAft>
              <a:defRPr sz="1200">
                <a:solidFill>
                  <a:schemeClr val="tx1"/>
                </a:solidFill>
                <a:latin typeface="Times New Roman" charset="0"/>
                <a:ea typeface="MS PGothic" charset="-128"/>
              </a:defRPr>
            </a:lvl9pPr>
          </a:lstStyle>
          <a:p>
            <a:pPr>
              <a:spcBef>
                <a:spcPct val="0"/>
              </a:spcBef>
            </a:pPr>
            <a:fld id="{E0E6064E-CB73-E44D-867B-B1F4C93F4DB0}" type="slidenum">
              <a:rPr lang="en-US" altLang="en-US"/>
              <a:pPr>
                <a:spcBef>
                  <a:spcPct val="0"/>
                </a:spcBef>
              </a:pPr>
              <a:t>23</a:t>
            </a:fld>
            <a:endParaRPr lang="en-US" altLang="en-US"/>
          </a:p>
        </p:txBody>
      </p:sp>
    </p:spTree>
    <p:extLst>
      <p:ext uri="{BB962C8B-B14F-4D97-AF65-F5344CB8AC3E}">
        <p14:creationId xmlns:p14="http://schemas.microsoft.com/office/powerpoint/2010/main" val="3596216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Slide Image Placeholder 1"/>
          <p:cNvSpPr>
            <a:spLocks noGrp="1" noRot="1" noChangeAspect="1" noTextEdit="1"/>
          </p:cNvSpPr>
          <p:nvPr>
            <p:ph type="sldImg"/>
          </p:nvPr>
        </p:nvSpPr>
        <p:spPr>
          <a:xfrm>
            <a:off x="720725" y="1165225"/>
            <a:ext cx="5588000" cy="3143250"/>
          </a:xfrm>
          <a:ln/>
        </p:spPr>
      </p:sp>
      <p:sp>
        <p:nvSpPr>
          <p:cNvPr id="33894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MS PGothic" charset="-128"/>
            </a:endParaRPr>
          </a:p>
        </p:txBody>
      </p:sp>
      <p:sp>
        <p:nvSpPr>
          <p:cNvPr id="33894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398">
              <a:spcBef>
                <a:spcPct val="30000"/>
              </a:spcBef>
              <a:defRPr sz="1200">
                <a:solidFill>
                  <a:schemeClr val="tx1"/>
                </a:solidFill>
                <a:latin typeface="Times New Roman" charset="0"/>
                <a:ea typeface="MS PGothic" charset="-128"/>
              </a:defRPr>
            </a:lvl1pPr>
            <a:lvl2pPr marL="758849" indent="-291865" defTabSz="966398">
              <a:spcBef>
                <a:spcPct val="30000"/>
              </a:spcBef>
              <a:defRPr sz="1200">
                <a:solidFill>
                  <a:schemeClr val="tx1"/>
                </a:solidFill>
                <a:latin typeface="Times New Roman" charset="0"/>
                <a:ea typeface="MS PGothic" charset="-128"/>
              </a:defRPr>
            </a:lvl2pPr>
            <a:lvl3pPr marL="1167460" indent="-233492" defTabSz="966398">
              <a:spcBef>
                <a:spcPct val="30000"/>
              </a:spcBef>
              <a:defRPr sz="1200">
                <a:solidFill>
                  <a:schemeClr val="tx1"/>
                </a:solidFill>
                <a:latin typeface="Times New Roman" charset="0"/>
                <a:ea typeface="MS PGothic" charset="-128"/>
              </a:defRPr>
            </a:lvl3pPr>
            <a:lvl4pPr marL="1634444" indent="-233492" defTabSz="966398">
              <a:spcBef>
                <a:spcPct val="30000"/>
              </a:spcBef>
              <a:defRPr sz="1200">
                <a:solidFill>
                  <a:schemeClr val="tx1"/>
                </a:solidFill>
                <a:latin typeface="Times New Roman" charset="0"/>
                <a:ea typeface="MS PGothic" charset="-128"/>
              </a:defRPr>
            </a:lvl4pPr>
            <a:lvl5pPr marL="2101428" indent="-233492" defTabSz="966398">
              <a:spcBef>
                <a:spcPct val="30000"/>
              </a:spcBef>
              <a:defRPr sz="1200">
                <a:solidFill>
                  <a:schemeClr val="tx1"/>
                </a:solidFill>
                <a:latin typeface="Times New Roman" charset="0"/>
                <a:ea typeface="MS PGothic" charset="-128"/>
              </a:defRPr>
            </a:lvl5pPr>
            <a:lvl6pPr marL="2568412" indent="-233492" defTabSz="966398" eaLnBrk="0" fontAlgn="base" hangingPunct="0">
              <a:spcBef>
                <a:spcPct val="30000"/>
              </a:spcBef>
              <a:spcAft>
                <a:spcPct val="0"/>
              </a:spcAft>
              <a:defRPr sz="1200">
                <a:solidFill>
                  <a:schemeClr val="tx1"/>
                </a:solidFill>
                <a:latin typeface="Times New Roman" charset="0"/>
                <a:ea typeface="MS PGothic" charset="-128"/>
              </a:defRPr>
            </a:lvl6pPr>
            <a:lvl7pPr marL="3035397" indent="-233492" defTabSz="966398" eaLnBrk="0" fontAlgn="base" hangingPunct="0">
              <a:spcBef>
                <a:spcPct val="30000"/>
              </a:spcBef>
              <a:spcAft>
                <a:spcPct val="0"/>
              </a:spcAft>
              <a:defRPr sz="1200">
                <a:solidFill>
                  <a:schemeClr val="tx1"/>
                </a:solidFill>
                <a:latin typeface="Times New Roman" charset="0"/>
                <a:ea typeface="MS PGothic" charset="-128"/>
              </a:defRPr>
            </a:lvl7pPr>
            <a:lvl8pPr marL="3502381" indent="-233492" defTabSz="966398" eaLnBrk="0" fontAlgn="base" hangingPunct="0">
              <a:spcBef>
                <a:spcPct val="30000"/>
              </a:spcBef>
              <a:spcAft>
                <a:spcPct val="0"/>
              </a:spcAft>
              <a:defRPr sz="1200">
                <a:solidFill>
                  <a:schemeClr val="tx1"/>
                </a:solidFill>
                <a:latin typeface="Times New Roman" charset="0"/>
                <a:ea typeface="MS PGothic" charset="-128"/>
              </a:defRPr>
            </a:lvl8pPr>
            <a:lvl9pPr marL="3969365" indent="-233492" defTabSz="966398" eaLnBrk="0" fontAlgn="base" hangingPunct="0">
              <a:spcBef>
                <a:spcPct val="30000"/>
              </a:spcBef>
              <a:spcAft>
                <a:spcPct val="0"/>
              </a:spcAft>
              <a:defRPr sz="1200">
                <a:solidFill>
                  <a:schemeClr val="tx1"/>
                </a:solidFill>
                <a:latin typeface="Times New Roman" charset="0"/>
                <a:ea typeface="MS PGothic" charset="-128"/>
              </a:defRPr>
            </a:lvl9pPr>
          </a:lstStyle>
          <a:p>
            <a:pPr>
              <a:spcBef>
                <a:spcPct val="0"/>
              </a:spcBef>
            </a:pPr>
            <a:fld id="{E0E6064E-CB73-E44D-867B-B1F4C93F4DB0}" type="slidenum">
              <a:rPr lang="en-US" altLang="en-US"/>
              <a:pPr>
                <a:spcBef>
                  <a:spcPct val="0"/>
                </a:spcBef>
              </a:pPr>
              <a:t>24</a:t>
            </a:fld>
            <a:endParaRPr lang="en-US" altLang="en-US"/>
          </a:p>
        </p:txBody>
      </p:sp>
    </p:spTree>
    <p:extLst>
      <p:ext uri="{BB962C8B-B14F-4D97-AF65-F5344CB8AC3E}">
        <p14:creationId xmlns:p14="http://schemas.microsoft.com/office/powerpoint/2010/main" val="301846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F2D645-DF39-4EDB-AFE3-48FBA9C42118}" type="slidenum">
              <a:rPr lang="en-US" altLang="en-US" smtClean="0"/>
              <a:pPr/>
              <a:t>25</a:t>
            </a:fld>
            <a:endParaRPr lang="en-US" altLang="en-US"/>
          </a:p>
        </p:txBody>
      </p:sp>
    </p:spTree>
    <p:extLst>
      <p:ext uri="{BB962C8B-B14F-4D97-AF65-F5344CB8AC3E}">
        <p14:creationId xmlns:p14="http://schemas.microsoft.com/office/powerpoint/2010/main" val="1832140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Slide Image Placeholder 1"/>
          <p:cNvSpPr>
            <a:spLocks noGrp="1" noRot="1" noChangeAspect="1" noTextEdit="1"/>
          </p:cNvSpPr>
          <p:nvPr>
            <p:ph type="sldImg"/>
          </p:nvPr>
        </p:nvSpPr>
        <p:spPr>
          <a:xfrm>
            <a:off x="720725" y="1165225"/>
            <a:ext cx="5588000" cy="3143250"/>
          </a:xfrm>
          <a:ln/>
        </p:spPr>
      </p:sp>
      <p:sp>
        <p:nvSpPr>
          <p:cNvPr id="33894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MS PGothic" charset="-128"/>
            </a:endParaRPr>
          </a:p>
        </p:txBody>
      </p:sp>
      <p:sp>
        <p:nvSpPr>
          <p:cNvPr id="33894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398">
              <a:spcBef>
                <a:spcPct val="30000"/>
              </a:spcBef>
              <a:defRPr sz="1200">
                <a:solidFill>
                  <a:schemeClr val="tx1"/>
                </a:solidFill>
                <a:latin typeface="Times New Roman" charset="0"/>
                <a:ea typeface="MS PGothic" charset="-128"/>
              </a:defRPr>
            </a:lvl1pPr>
            <a:lvl2pPr marL="758849" indent="-291865" defTabSz="966398">
              <a:spcBef>
                <a:spcPct val="30000"/>
              </a:spcBef>
              <a:defRPr sz="1200">
                <a:solidFill>
                  <a:schemeClr val="tx1"/>
                </a:solidFill>
                <a:latin typeface="Times New Roman" charset="0"/>
                <a:ea typeface="MS PGothic" charset="-128"/>
              </a:defRPr>
            </a:lvl2pPr>
            <a:lvl3pPr marL="1167460" indent="-233492" defTabSz="966398">
              <a:spcBef>
                <a:spcPct val="30000"/>
              </a:spcBef>
              <a:defRPr sz="1200">
                <a:solidFill>
                  <a:schemeClr val="tx1"/>
                </a:solidFill>
                <a:latin typeface="Times New Roman" charset="0"/>
                <a:ea typeface="MS PGothic" charset="-128"/>
              </a:defRPr>
            </a:lvl3pPr>
            <a:lvl4pPr marL="1634444" indent="-233492" defTabSz="966398">
              <a:spcBef>
                <a:spcPct val="30000"/>
              </a:spcBef>
              <a:defRPr sz="1200">
                <a:solidFill>
                  <a:schemeClr val="tx1"/>
                </a:solidFill>
                <a:latin typeface="Times New Roman" charset="0"/>
                <a:ea typeface="MS PGothic" charset="-128"/>
              </a:defRPr>
            </a:lvl4pPr>
            <a:lvl5pPr marL="2101428" indent="-233492" defTabSz="966398">
              <a:spcBef>
                <a:spcPct val="30000"/>
              </a:spcBef>
              <a:defRPr sz="1200">
                <a:solidFill>
                  <a:schemeClr val="tx1"/>
                </a:solidFill>
                <a:latin typeface="Times New Roman" charset="0"/>
                <a:ea typeface="MS PGothic" charset="-128"/>
              </a:defRPr>
            </a:lvl5pPr>
            <a:lvl6pPr marL="2568412" indent="-233492" defTabSz="966398" eaLnBrk="0" fontAlgn="base" hangingPunct="0">
              <a:spcBef>
                <a:spcPct val="30000"/>
              </a:spcBef>
              <a:spcAft>
                <a:spcPct val="0"/>
              </a:spcAft>
              <a:defRPr sz="1200">
                <a:solidFill>
                  <a:schemeClr val="tx1"/>
                </a:solidFill>
                <a:latin typeface="Times New Roman" charset="0"/>
                <a:ea typeface="MS PGothic" charset="-128"/>
              </a:defRPr>
            </a:lvl6pPr>
            <a:lvl7pPr marL="3035397" indent="-233492" defTabSz="966398" eaLnBrk="0" fontAlgn="base" hangingPunct="0">
              <a:spcBef>
                <a:spcPct val="30000"/>
              </a:spcBef>
              <a:spcAft>
                <a:spcPct val="0"/>
              </a:spcAft>
              <a:defRPr sz="1200">
                <a:solidFill>
                  <a:schemeClr val="tx1"/>
                </a:solidFill>
                <a:latin typeface="Times New Roman" charset="0"/>
                <a:ea typeface="MS PGothic" charset="-128"/>
              </a:defRPr>
            </a:lvl7pPr>
            <a:lvl8pPr marL="3502381" indent="-233492" defTabSz="966398" eaLnBrk="0" fontAlgn="base" hangingPunct="0">
              <a:spcBef>
                <a:spcPct val="30000"/>
              </a:spcBef>
              <a:spcAft>
                <a:spcPct val="0"/>
              </a:spcAft>
              <a:defRPr sz="1200">
                <a:solidFill>
                  <a:schemeClr val="tx1"/>
                </a:solidFill>
                <a:latin typeface="Times New Roman" charset="0"/>
                <a:ea typeface="MS PGothic" charset="-128"/>
              </a:defRPr>
            </a:lvl8pPr>
            <a:lvl9pPr marL="3969365" indent="-233492" defTabSz="966398" eaLnBrk="0" fontAlgn="base" hangingPunct="0">
              <a:spcBef>
                <a:spcPct val="30000"/>
              </a:spcBef>
              <a:spcAft>
                <a:spcPct val="0"/>
              </a:spcAft>
              <a:defRPr sz="1200">
                <a:solidFill>
                  <a:schemeClr val="tx1"/>
                </a:solidFill>
                <a:latin typeface="Times New Roman" charset="0"/>
                <a:ea typeface="MS PGothic" charset="-128"/>
              </a:defRPr>
            </a:lvl9pPr>
          </a:lstStyle>
          <a:p>
            <a:pPr>
              <a:spcBef>
                <a:spcPct val="0"/>
              </a:spcBef>
            </a:pPr>
            <a:fld id="{E0E6064E-CB73-E44D-867B-B1F4C93F4DB0}" type="slidenum">
              <a:rPr lang="en-US" altLang="en-US"/>
              <a:pPr>
                <a:spcBef>
                  <a:spcPct val="0"/>
                </a:spcBef>
              </a:pPr>
              <a:t>26</a:t>
            </a:fld>
            <a:endParaRPr lang="en-US" altLang="en-US"/>
          </a:p>
        </p:txBody>
      </p:sp>
    </p:spTree>
    <p:extLst>
      <p:ext uri="{BB962C8B-B14F-4D97-AF65-F5344CB8AC3E}">
        <p14:creationId xmlns:p14="http://schemas.microsoft.com/office/powerpoint/2010/main" val="1484372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F2D645-DF39-4EDB-AFE3-48FBA9C42118}" type="slidenum">
              <a:rPr lang="en-US" altLang="en-US" smtClean="0"/>
              <a:pPr/>
              <a:t>27</a:t>
            </a:fld>
            <a:endParaRPr lang="en-US" altLang="en-US"/>
          </a:p>
        </p:txBody>
      </p:sp>
    </p:spTree>
    <p:extLst>
      <p:ext uri="{BB962C8B-B14F-4D97-AF65-F5344CB8AC3E}">
        <p14:creationId xmlns:p14="http://schemas.microsoft.com/office/powerpoint/2010/main" val="4283619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F2D645-DF39-4EDB-AFE3-48FBA9C42118}" type="slidenum">
              <a:rPr lang="en-US" altLang="en-US" smtClean="0"/>
              <a:pPr/>
              <a:t>32</a:t>
            </a:fld>
            <a:endParaRPr lang="en-US" altLang="en-US"/>
          </a:p>
        </p:txBody>
      </p:sp>
    </p:spTree>
    <p:extLst>
      <p:ext uri="{BB962C8B-B14F-4D97-AF65-F5344CB8AC3E}">
        <p14:creationId xmlns:p14="http://schemas.microsoft.com/office/powerpoint/2010/main" val="1462616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F2D645-DF39-4EDB-AFE3-48FBA9C42118}" type="slidenum">
              <a:rPr lang="en-US" altLang="en-US" smtClean="0"/>
              <a:pPr/>
              <a:t>34</a:t>
            </a:fld>
            <a:endParaRPr lang="en-US" altLang="en-US"/>
          </a:p>
        </p:txBody>
      </p:sp>
    </p:spTree>
    <p:extLst>
      <p:ext uri="{BB962C8B-B14F-4D97-AF65-F5344CB8AC3E}">
        <p14:creationId xmlns:p14="http://schemas.microsoft.com/office/powerpoint/2010/main" val="535421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35</a:t>
            </a:fld>
            <a:endParaRPr lang="en-US"/>
          </a:p>
        </p:txBody>
      </p:sp>
    </p:spTree>
    <p:extLst>
      <p:ext uri="{BB962C8B-B14F-4D97-AF65-F5344CB8AC3E}">
        <p14:creationId xmlns:p14="http://schemas.microsoft.com/office/powerpoint/2010/main" val="3128536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F2D645-DF39-4EDB-AFE3-48FBA9C42118}" type="slidenum">
              <a:rPr lang="en-US" altLang="en-US" smtClean="0"/>
              <a:pPr/>
              <a:t>38</a:t>
            </a:fld>
            <a:endParaRPr lang="en-US" altLang="en-US"/>
          </a:p>
        </p:txBody>
      </p:sp>
    </p:spTree>
    <p:extLst>
      <p:ext uri="{BB962C8B-B14F-4D97-AF65-F5344CB8AC3E}">
        <p14:creationId xmlns:p14="http://schemas.microsoft.com/office/powerpoint/2010/main" val="953424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044EB-003A-BC9D-D86E-C335E7A197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E9E9CD-9AB7-5AC0-588E-BED5F12160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F67DE1-913B-96F7-0221-1408286B4587}"/>
              </a:ext>
            </a:extLst>
          </p:cNvPr>
          <p:cNvSpPr>
            <a:spLocks noGrp="1"/>
          </p:cNvSpPr>
          <p:nvPr>
            <p:ph type="body" idx="1"/>
          </p:nvPr>
        </p:nvSpPr>
        <p:spPr/>
        <p:txBody>
          <a:bodyPr/>
          <a:lstStyle/>
          <a:p>
            <a:pPr marL="0" lvl="0" indent="0">
              <a:buFont typeface="Arial" panose="020B0604020202020204" pitchFamily="34" charset="0"/>
              <a:buNone/>
            </a:pPr>
            <a:endParaRPr lang="en-US" sz="1200" kern="1200">
              <a:solidFill>
                <a:schemeClr val="tx1"/>
              </a:solidFill>
              <a:effectLst/>
              <a:latin typeface="Times New Roman" charset="0"/>
              <a:ea typeface="MS PGothic" panose="020B0600070205080204" pitchFamily="34" charset="-128"/>
              <a:cs typeface="ＭＳ Ｐゴシック" charset="0"/>
            </a:endParaRPr>
          </a:p>
        </p:txBody>
      </p:sp>
      <p:sp>
        <p:nvSpPr>
          <p:cNvPr id="4" name="Slide Number Placeholder 3">
            <a:extLst>
              <a:ext uri="{FF2B5EF4-FFF2-40B4-BE49-F238E27FC236}">
                <a16:creationId xmlns:a16="http://schemas.microsoft.com/office/drawing/2014/main" id="{6F367BA6-2709-7CD9-36C7-031F67A85ED7}"/>
              </a:ext>
            </a:extLst>
          </p:cNvPr>
          <p:cNvSpPr>
            <a:spLocks noGrp="1"/>
          </p:cNvSpPr>
          <p:nvPr>
            <p:ph type="sldNum" sz="quarter" idx="5"/>
          </p:nvPr>
        </p:nvSpPr>
        <p:spPr/>
        <p:txBody>
          <a:bodyPr/>
          <a:lstStyle/>
          <a:p>
            <a:pPr marL="0" marR="0" lvl="0" indent="0" algn="r" defTabSz="946150" rtl="0" eaLnBrk="1" fontAlgn="base" latinLnBrk="0" hangingPunct="1">
              <a:lnSpc>
                <a:spcPct val="100000"/>
              </a:lnSpc>
              <a:spcBef>
                <a:spcPct val="0"/>
              </a:spcBef>
              <a:spcAft>
                <a:spcPct val="0"/>
              </a:spcAft>
              <a:buClrTx/>
              <a:buSzTx/>
              <a:buFontTx/>
              <a:buNone/>
              <a:tabLst/>
              <a:defRPr/>
            </a:pPr>
            <a:fld id="{2EF2D645-DF39-4EDB-AFE3-48FBA9C4211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4615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368201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34198-8BD2-D5A9-1B7A-D5F8C2881A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5C34D9-1CA9-FCAC-3F0E-6693DEB1B0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3E18F3-C3B2-0FB0-E122-03FA7601F11D}"/>
              </a:ext>
            </a:extLst>
          </p:cNvPr>
          <p:cNvSpPr>
            <a:spLocks noGrp="1"/>
          </p:cNvSpPr>
          <p:nvPr>
            <p:ph type="body" idx="1"/>
          </p:nvPr>
        </p:nvSpPr>
        <p:spPr/>
        <p:txBody>
          <a:bodyPr/>
          <a:lstStyle/>
          <a:p>
            <a:r>
              <a:rPr lang="en-US" sz="1200" kern="1200">
                <a:solidFill>
                  <a:schemeClr val="tx1"/>
                </a:solidFill>
                <a:effectLst/>
                <a:latin typeface="Times New Roman" charset="0"/>
                <a:ea typeface="MS PGothic" panose="020B0600070205080204" pitchFamily="34" charset="-128"/>
                <a:cs typeface="ＭＳ Ｐゴシック" charset="0"/>
              </a:rPr>
              <a: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kern="1200">
              <a:solidFill>
                <a:schemeClr val="tx1"/>
              </a:solidFill>
              <a:effectLst/>
              <a:latin typeface="Times New Roman" charset="0"/>
              <a:ea typeface="MS PGothic" panose="020B0600070205080204" pitchFamily="34" charset="-128"/>
              <a:cs typeface="ＭＳ Ｐゴシック" charset="0"/>
            </a:endParaRPr>
          </a:p>
          <a:p>
            <a:endParaRPr lang="en-US"/>
          </a:p>
        </p:txBody>
      </p:sp>
      <p:sp>
        <p:nvSpPr>
          <p:cNvPr id="4" name="Slide Number Placeholder 3">
            <a:extLst>
              <a:ext uri="{FF2B5EF4-FFF2-40B4-BE49-F238E27FC236}">
                <a16:creationId xmlns:a16="http://schemas.microsoft.com/office/drawing/2014/main" id="{D41CB3A7-B21A-BA38-6EDA-37CABEF126A0}"/>
              </a:ext>
            </a:extLst>
          </p:cNvPr>
          <p:cNvSpPr>
            <a:spLocks noGrp="1"/>
          </p:cNvSpPr>
          <p:nvPr>
            <p:ph type="sldNum" sz="quarter" idx="5"/>
          </p:nvPr>
        </p:nvSpPr>
        <p:spPr/>
        <p:txBody>
          <a:bodyPr/>
          <a:lstStyle/>
          <a:p>
            <a:pPr marL="0" marR="0" lvl="0" indent="0" algn="r" defTabSz="946150" rtl="0" eaLnBrk="1" fontAlgn="base" latinLnBrk="0" hangingPunct="1">
              <a:lnSpc>
                <a:spcPct val="100000"/>
              </a:lnSpc>
              <a:spcBef>
                <a:spcPct val="0"/>
              </a:spcBef>
              <a:spcAft>
                <a:spcPct val="0"/>
              </a:spcAft>
              <a:buClrTx/>
              <a:buSzTx/>
              <a:buFontTx/>
              <a:buNone/>
              <a:tabLst/>
              <a:defRPr/>
            </a:pPr>
            <a:fld id="{2EF2D645-DF39-4EDB-AFE3-48FBA9C4211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4615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972624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6150" rtl="0" eaLnBrk="1" fontAlgn="base" latinLnBrk="0" hangingPunct="1">
              <a:lnSpc>
                <a:spcPct val="100000"/>
              </a:lnSpc>
              <a:spcBef>
                <a:spcPct val="0"/>
              </a:spcBef>
              <a:spcAft>
                <a:spcPct val="0"/>
              </a:spcAft>
              <a:buClrTx/>
              <a:buSzTx/>
              <a:buFontTx/>
              <a:buNone/>
              <a:tabLst/>
              <a:defRPr/>
            </a:pPr>
            <a:fld id="{2EF2D645-DF39-4EDB-AFE3-48FBA9C4211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4615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023946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4FF9C3-34BE-467E-9946-4D19663CA8BD}" type="slidenum">
              <a:rPr lang="en-US" smtClean="0"/>
              <a:t>11</a:t>
            </a:fld>
            <a:endParaRPr lang="en-US"/>
          </a:p>
        </p:txBody>
      </p:sp>
    </p:spTree>
    <p:extLst>
      <p:ext uri="{BB962C8B-B14F-4D97-AF65-F5344CB8AC3E}">
        <p14:creationId xmlns:p14="http://schemas.microsoft.com/office/powerpoint/2010/main" val="2615961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F2D645-DF39-4EDB-AFE3-48FBA9C42118}" type="slidenum">
              <a:rPr lang="en-US" altLang="en-US" smtClean="0"/>
              <a:pPr/>
              <a:t>13</a:t>
            </a:fld>
            <a:endParaRPr lang="en-US" altLang="en-US"/>
          </a:p>
        </p:txBody>
      </p:sp>
    </p:spTree>
    <p:extLst>
      <p:ext uri="{BB962C8B-B14F-4D97-AF65-F5344CB8AC3E}">
        <p14:creationId xmlns:p14="http://schemas.microsoft.com/office/powerpoint/2010/main" val="1835732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F2D645-DF39-4EDB-AFE3-48FBA9C42118}" type="slidenum">
              <a:rPr lang="en-US" altLang="en-US" smtClean="0"/>
              <a:pPr/>
              <a:t>20</a:t>
            </a:fld>
            <a:endParaRPr lang="en-US" altLang="en-US"/>
          </a:p>
        </p:txBody>
      </p:sp>
    </p:spTree>
    <p:extLst>
      <p:ext uri="{BB962C8B-B14F-4D97-AF65-F5344CB8AC3E}">
        <p14:creationId xmlns:p14="http://schemas.microsoft.com/office/powerpoint/2010/main" val="3185703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8000" cy="31432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745500-F723-5D4E-9F06-ED8F799717E7}" type="slidenum">
              <a:rPr lang="en-US" smtClean="0"/>
              <a:pPr/>
              <a:t>21</a:t>
            </a:fld>
            <a:endParaRPr lang="en-US"/>
          </a:p>
        </p:txBody>
      </p:sp>
    </p:spTree>
    <p:extLst>
      <p:ext uri="{BB962C8B-B14F-4D97-AF65-F5344CB8AC3E}">
        <p14:creationId xmlns:p14="http://schemas.microsoft.com/office/powerpoint/2010/main" val="2275271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Slide Image Placeholder 1"/>
          <p:cNvSpPr>
            <a:spLocks noGrp="1" noRot="1" noChangeAspect="1" noTextEdit="1"/>
          </p:cNvSpPr>
          <p:nvPr>
            <p:ph type="sldImg"/>
          </p:nvPr>
        </p:nvSpPr>
        <p:spPr>
          <a:xfrm>
            <a:off x="720725" y="1165225"/>
            <a:ext cx="5588000" cy="3143250"/>
          </a:xfrm>
          <a:ln/>
        </p:spPr>
      </p:sp>
      <p:sp>
        <p:nvSpPr>
          <p:cNvPr id="23040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ea typeface="MS PGothic" charset="-128"/>
            </a:endParaRPr>
          </a:p>
        </p:txBody>
      </p:sp>
      <p:sp>
        <p:nvSpPr>
          <p:cNvPr id="23040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398">
              <a:defRPr sz="2500">
                <a:solidFill>
                  <a:schemeClr val="tx1"/>
                </a:solidFill>
                <a:latin typeface="Arial" charset="0"/>
                <a:ea typeface="MS PGothic" charset="-128"/>
              </a:defRPr>
            </a:lvl1pPr>
            <a:lvl2pPr marL="758849" indent="-291865" defTabSz="966398">
              <a:defRPr sz="2500">
                <a:solidFill>
                  <a:schemeClr val="tx1"/>
                </a:solidFill>
                <a:latin typeface="Arial" charset="0"/>
                <a:ea typeface="MS PGothic" charset="-128"/>
              </a:defRPr>
            </a:lvl2pPr>
            <a:lvl3pPr marL="1167460" indent="-233492" defTabSz="966398">
              <a:defRPr sz="2500">
                <a:solidFill>
                  <a:schemeClr val="tx1"/>
                </a:solidFill>
                <a:latin typeface="Arial" charset="0"/>
                <a:ea typeface="MS PGothic" charset="-128"/>
              </a:defRPr>
            </a:lvl3pPr>
            <a:lvl4pPr marL="1634444" indent="-233492" defTabSz="966398">
              <a:defRPr sz="2500">
                <a:solidFill>
                  <a:schemeClr val="tx1"/>
                </a:solidFill>
                <a:latin typeface="Arial" charset="0"/>
                <a:ea typeface="MS PGothic" charset="-128"/>
              </a:defRPr>
            </a:lvl4pPr>
            <a:lvl5pPr marL="2101428" indent="-233492" defTabSz="966398">
              <a:defRPr sz="2500">
                <a:solidFill>
                  <a:schemeClr val="tx1"/>
                </a:solidFill>
                <a:latin typeface="Arial" charset="0"/>
                <a:ea typeface="MS PGothic" charset="-128"/>
              </a:defRPr>
            </a:lvl5pPr>
            <a:lvl6pPr marL="2568412" indent="-233492" defTabSz="966398" eaLnBrk="0" fontAlgn="base" hangingPunct="0">
              <a:spcBef>
                <a:spcPct val="0"/>
              </a:spcBef>
              <a:spcAft>
                <a:spcPct val="0"/>
              </a:spcAft>
              <a:defRPr sz="2500">
                <a:solidFill>
                  <a:schemeClr val="tx1"/>
                </a:solidFill>
                <a:latin typeface="Arial" charset="0"/>
                <a:ea typeface="MS PGothic" charset="-128"/>
              </a:defRPr>
            </a:lvl6pPr>
            <a:lvl7pPr marL="3035397" indent="-233492" defTabSz="966398" eaLnBrk="0" fontAlgn="base" hangingPunct="0">
              <a:spcBef>
                <a:spcPct val="0"/>
              </a:spcBef>
              <a:spcAft>
                <a:spcPct val="0"/>
              </a:spcAft>
              <a:defRPr sz="2500">
                <a:solidFill>
                  <a:schemeClr val="tx1"/>
                </a:solidFill>
                <a:latin typeface="Arial" charset="0"/>
                <a:ea typeface="MS PGothic" charset="-128"/>
              </a:defRPr>
            </a:lvl7pPr>
            <a:lvl8pPr marL="3502381" indent="-233492" defTabSz="966398" eaLnBrk="0" fontAlgn="base" hangingPunct="0">
              <a:spcBef>
                <a:spcPct val="0"/>
              </a:spcBef>
              <a:spcAft>
                <a:spcPct val="0"/>
              </a:spcAft>
              <a:defRPr sz="2500">
                <a:solidFill>
                  <a:schemeClr val="tx1"/>
                </a:solidFill>
                <a:latin typeface="Arial" charset="0"/>
                <a:ea typeface="MS PGothic" charset="-128"/>
              </a:defRPr>
            </a:lvl8pPr>
            <a:lvl9pPr marL="3969365" indent="-233492" defTabSz="966398" eaLnBrk="0" fontAlgn="base" hangingPunct="0">
              <a:spcBef>
                <a:spcPct val="0"/>
              </a:spcBef>
              <a:spcAft>
                <a:spcPct val="0"/>
              </a:spcAft>
              <a:defRPr sz="2500">
                <a:solidFill>
                  <a:schemeClr val="tx1"/>
                </a:solidFill>
                <a:latin typeface="Arial" charset="0"/>
                <a:ea typeface="MS PGothic" charset="-128"/>
              </a:defRPr>
            </a:lvl9pPr>
          </a:lstStyle>
          <a:p>
            <a:fld id="{1E40CD3A-5364-1E4C-A49C-55028B4D912F}" type="slidenum">
              <a:rPr lang="en-US" altLang="en-US" sz="1200">
                <a:latin typeface="Times New Roman" charset="0"/>
              </a:rPr>
              <a:pPr/>
              <a:t>22</a:t>
            </a:fld>
            <a:endParaRPr lang="en-US" altLang="en-US" sz="1200">
              <a:latin typeface="Times New Roman" charset="0"/>
            </a:endParaRPr>
          </a:p>
        </p:txBody>
      </p:sp>
    </p:spTree>
    <p:extLst>
      <p:ext uri="{BB962C8B-B14F-4D97-AF65-F5344CB8AC3E}">
        <p14:creationId xmlns:p14="http://schemas.microsoft.com/office/powerpoint/2010/main" val="3593813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DE3C34-C23D-4D07-88E7-A02950B42885}"/>
              </a:ext>
            </a:extLst>
          </p:cNvPr>
          <p:cNvPicPr>
            <a:picLocks noChangeAspect="1"/>
          </p:cNvPicPr>
          <p:nvPr userDrawn="1"/>
        </p:nvPicPr>
        <p:blipFill>
          <a:blip r:embed="rId2"/>
          <a:stretch>
            <a:fillRect/>
          </a:stretch>
        </p:blipFill>
        <p:spPr>
          <a:xfrm>
            <a:off x="504" y="287"/>
            <a:ext cx="12190992" cy="6857433"/>
          </a:xfrm>
          <a:prstGeom prst="rect">
            <a:avLst/>
          </a:prstGeom>
        </p:spPr>
      </p:pic>
      <p:pic>
        <p:nvPicPr>
          <p:cNvPr id="9" name="Picture 12"/>
          <p:cNvPicPr>
            <a:picLocks noChangeAspect="1"/>
          </p:cNvPicPr>
          <p:nvPr userDrawn="1"/>
        </p:nvPicPr>
        <p:blipFill>
          <a:blip r:embed="rId3"/>
          <a:srcRect/>
          <a:stretch/>
        </p:blipFill>
        <p:spPr bwMode="auto">
          <a:xfrm>
            <a:off x="10159569" y="6142043"/>
            <a:ext cx="1645519"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p:cNvPicPr>
          <p:nvPr userDrawn="1"/>
        </p:nvPicPr>
        <p:blipFill>
          <a:blip r:embed="rId4"/>
          <a:srcRect/>
          <a:stretch/>
        </p:blipFill>
        <p:spPr bwMode="auto">
          <a:xfrm>
            <a:off x="9315368" y="5976938"/>
            <a:ext cx="71596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noChangeAspect="1"/>
          </p:cNvSpPr>
          <p:nvPr>
            <p:ph type="title"/>
          </p:nvPr>
        </p:nvSpPr>
        <p:spPr>
          <a:xfrm>
            <a:off x="253860" y="476512"/>
            <a:ext cx="11669325" cy="1171539"/>
          </a:xfrm>
          <a:prstGeom prst="rect">
            <a:avLst/>
          </a:prstGeom>
        </p:spPr>
        <p:txBody>
          <a:bodyPr/>
          <a:lstStyle>
            <a:lvl1pPr indent="0" algn="l">
              <a:lnSpc>
                <a:spcPct val="100000"/>
              </a:lnSpc>
              <a:defRPr sz="3200" b="0">
                <a:solidFill>
                  <a:schemeClr val="bg1"/>
                </a:solidFill>
              </a:defRPr>
            </a:lvl1pPr>
          </a:lstStyle>
          <a:p>
            <a:r>
              <a:rPr lang="en-US"/>
              <a:t>Click to edit Master title style</a:t>
            </a:r>
          </a:p>
        </p:txBody>
      </p:sp>
      <p:sp>
        <p:nvSpPr>
          <p:cNvPr id="8" name="Text Placeholder 7"/>
          <p:cNvSpPr>
            <a:spLocks noGrp="1"/>
          </p:cNvSpPr>
          <p:nvPr>
            <p:ph type="body" sz="quarter" idx="10"/>
          </p:nvPr>
        </p:nvSpPr>
        <p:spPr>
          <a:xfrm>
            <a:off x="253859" y="2003561"/>
            <a:ext cx="6434324" cy="1541990"/>
          </a:xfrm>
          <a:prstGeom prst="rect">
            <a:avLst/>
          </a:prstGeom>
        </p:spPr>
        <p:txBody>
          <a:bodyPr vert="horz"/>
          <a:lstStyle>
            <a:lvl1pPr marL="0" indent="0">
              <a:lnSpc>
                <a:spcPct val="100000"/>
              </a:lnSpc>
              <a:buNone/>
              <a:defRPr sz="2800">
                <a:solidFill>
                  <a:schemeClr val="bg1"/>
                </a:solidFill>
              </a:defRPr>
            </a:lvl1pPr>
            <a:lvl2pPr marL="339717" indent="0">
              <a:buNone/>
              <a:defRPr i="1"/>
            </a:lvl2pPr>
            <a:lvl3pPr marL="749281" indent="0">
              <a:buNone/>
              <a:defRPr>
                <a:solidFill>
                  <a:srgbClr val="FFFFFF"/>
                </a:solidFill>
              </a:defRPr>
            </a:lvl3pPr>
            <a:lvl4pPr marL="1079473" indent="0">
              <a:buNone/>
              <a:defRPr>
                <a:solidFill>
                  <a:srgbClr val="FFFFFF"/>
                </a:solidFill>
              </a:defRPr>
            </a:lvl4pPr>
            <a:lvl5pPr marL="1371566" indent="0">
              <a:buNone/>
              <a:defRPr>
                <a:solidFill>
                  <a:srgbClr val="FFFFFF"/>
                </a:solidFill>
              </a:defRPr>
            </a:lvl5pPr>
          </a:lstStyle>
          <a:p>
            <a:pPr lvl="0"/>
            <a:r>
              <a:rPr lang="en-US"/>
              <a:t>Click to edit Master text styles</a:t>
            </a:r>
          </a:p>
        </p:txBody>
      </p:sp>
      <p:sp>
        <p:nvSpPr>
          <p:cNvPr id="13" name="Text Placeholder 7">
            <a:extLst>
              <a:ext uri="{FF2B5EF4-FFF2-40B4-BE49-F238E27FC236}">
                <a16:creationId xmlns:a16="http://schemas.microsoft.com/office/drawing/2014/main" id="{A115BEAD-8D20-4549-8D7A-1C13B694D08B}"/>
              </a:ext>
            </a:extLst>
          </p:cNvPr>
          <p:cNvSpPr>
            <a:spLocks noGrp="1"/>
          </p:cNvSpPr>
          <p:nvPr>
            <p:ph type="body" sz="quarter" idx="12"/>
          </p:nvPr>
        </p:nvSpPr>
        <p:spPr>
          <a:xfrm>
            <a:off x="253859" y="3898870"/>
            <a:ext cx="6434324" cy="906044"/>
          </a:xfrm>
          <a:prstGeom prst="rect">
            <a:avLst/>
          </a:prstGeom>
        </p:spPr>
        <p:txBody>
          <a:bodyPr vert="horz"/>
          <a:lstStyle>
            <a:lvl1pPr marL="0" indent="0">
              <a:buNone/>
              <a:defRPr sz="2400">
                <a:solidFill>
                  <a:schemeClr val="bg1"/>
                </a:solidFill>
              </a:defRPr>
            </a:lvl1pPr>
            <a:lvl2pPr marL="339717" indent="0">
              <a:buNone/>
              <a:defRPr i="1"/>
            </a:lvl2pPr>
            <a:lvl3pPr marL="749281" indent="0">
              <a:buNone/>
              <a:defRPr>
                <a:solidFill>
                  <a:srgbClr val="FFFFFF"/>
                </a:solidFill>
              </a:defRPr>
            </a:lvl3pPr>
            <a:lvl4pPr marL="1079473" indent="0">
              <a:buNone/>
              <a:defRPr>
                <a:solidFill>
                  <a:srgbClr val="FFFFFF"/>
                </a:solidFill>
              </a:defRPr>
            </a:lvl4pPr>
            <a:lvl5pPr marL="1371566" indent="0">
              <a:buNone/>
              <a:defRPr>
                <a:solidFill>
                  <a:srgbClr val="FFFFFF"/>
                </a:solidFill>
              </a:defRPr>
            </a:lvl5pPr>
          </a:lstStyle>
          <a:p>
            <a:pPr lvl="0"/>
            <a:r>
              <a:rPr lang="en-US"/>
              <a:t>Click to edit Master text styles</a:t>
            </a:r>
          </a:p>
        </p:txBody>
      </p:sp>
    </p:spTree>
    <p:extLst>
      <p:ext uri="{BB962C8B-B14F-4D97-AF65-F5344CB8AC3E}">
        <p14:creationId xmlns:p14="http://schemas.microsoft.com/office/powerpoint/2010/main" val="3527999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D5E14-9039-8567-F987-32DBE5F47E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E923F5-FCF7-C7BD-7041-63A9E57494E6}"/>
              </a:ext>
            </a:extLst>
          </p:cNvPr>
          <p:cNvSpPr>
            <a:spLocks noGrp="1"/>
          </p:cNvSpPr>
          <p:nvPr>
            <p:ph type="dt" sz="half" idx="10"/>
          </p:nvPr>
        </p:nvSpPr>
        <p:spPr/>
        <p:txBody>
          <a:bodyPr/>
          <a:lstStyle/>
          <a:p>
            <a:fld id="{A48D240E-E666-426E-A5F2-0394E6CA022F}" type="datetimeFigureOut">
              <a:rPr lang="en-US" smtClean="0"/>
              <a:t>4/1/2026</a:t>
            </a:fld>
            <a:endParaRPr lang="en-US"/>
          </a:p>
        </p:txBody>
      </p:sp>
      <p:sp>
        <p:nvSpPr>
          <p:cNvPr id="4" name="Footer Placeholder 3">
            <a:extLst>
              <a:ext uri="{FF2B5EF4-FFF2-40B4-BE49-F238E27FC236}">
                <a16:creationId xmlns:a16="http://schemas.microsoft.com/office/drawing/2014/main" id="{C38F6D44-0E42-0E02-783E-DA9BC30411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372F14-FCCB-ED5E-4114-B976981266E5}"/>
              </a:ext>
            </a:extLst>
          </p:cNvPr>
          <p:cNvSpPr>
            <a:spLocks noGrp="1"/>
          </p:cNvSpPr>
          <p:nvPr>
            <p:ph type="sldNum" sz="quarter" idx="12"/>
          </p:nvPr>
        </p:nvSpPr>
        <p:spPr/>
        <p:txBody>
          <a:bodyPr/>
          <a:lstStyle/>
          <a:p>
            <a:fld id="{0417F7D0-F9E3-4479-A513-CC9F51BBB7CC}" type="slidenum">
              <a:rPr lang="en-US" smtClean="0"/>
              <a:t>‹#›</a:t>
            </a:fld>
            <a:endParaRPr lang="en-US"/>
          </a:p>
        </p:txBody>
      </p:sp>
    </p:spTree>
    <p:extLst>
      <p:ext uri="{BB962C8B-B14F-4D97-AF65-F5344CB8AC3E}">
        <p14:creationId xmlns:p14="http://schemas.microsoft.com/office/powerpoint/2010/main" val="3572999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44CBCA-40E5-645F-CC59-EE5F58D33066}"/>
              </a:ext>
            </a:extLst>
          </p:cNvPr>
          <p:cNvSpPr>
            <a:spLocks noGrp="1"/>
          </p:cNvSpPr>
          <p:nvPr>
            <p:ph type="dt" sz="half" idx="10"/>
          </p:nvPr>
        </p:nvSpPr>
        <p:spPr/>
        <p:txBody>
          <a:bodyPr/>
          <a:lstStyle/>
          <a:p>
            <a:fld id="{A48D240E-E666-426E-A5F2-0394E6CA022F}" type="datetimeFigureOut">
              <a:rPr lang="en-US" smtClean="0"/>
              <a:t>4/1/2026</a:t>
            </a:fld>
            <a:endParaRPr lang="en-US"/>
          </a:p>
        </p:txBody>
      </p:sp>
      <p:sp>
        <p:nvSpPr>
          <p:cNvPr id="3" name="Footer Placeholder 2">
            <a:extLst>
              <a:ext uri="{FF2B5EF4-FFF2-40B4-BE49-F238E27FC236}">
                <a16:creationId xmlns:a16="http://schemas.microsoft.com/office/drawing/2014/main" id="{E8531E6F-B52B-A514-BAA2-ABFD5732F1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7CA82F-FFC3-8259-D731-22C9D7D5381C}"/>
              </a:ext>
            </a:extLst>
          </p:cNvPr>
          <p:cNvSpPr>
            <a:spLocks noGrp="1"/>
          </p:cNvSpPr>
          <p:nvPr>
            <p:ph type="sldNum" sz="quarter" idx="12"/>
          </p:nvPr>
        </p:nvSpPr>
        <p:spPr/>
        <p:txBody>
          <a:bodyPr/>
          <a:lstStyle/>
          <a:p>
            <a:fld id="{0417F7D0-F9E3-4479-A513-CC9F51BBB7CC}" type="slidenum">
              <a:rPr lang="en-US" smtClean="0"/>
              <a:t>‹#›</a:t>
            </a:fld>
            <a:endParaRPr lang="en-US"/>
          </a:p>
        </p:txBody>
      </p:sp>
    </p:spTree>
    <p:extLst>
      <p:ext uri="{BB962C8B-B14F-4D97-AF65-F5344CB8AC3E}">
        <p14:creationId xmlns:p14="http://schemas.microsoft.com/office/powerpoint/2010/main" val="2962278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B947B-C10B-FFEE-3DF5-8D71CDA511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10C18D-4837-2C66-8231-60D7EF1373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975FB7-F4C4-6DE7-8CF7-16CEE18BA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A867C6-6EA4-627C-9D82-D87F38EA395A}"/>
              </a:ext>
            </a:extLst>
          </p:cNvPr>
          <p:cNvSpPr>
            <a:spLocks noGrp="1"/>
          </p:cNvSpPr>
          <p:nvPr>
            <p:ph type="dt" sz="half" idx="10"/>
          </p:nvPr>
        </p:nvSpPr>
        <p:spPr/>
        <p:txBody>
          <a:bodyPr/>
          <a:lstStyle/>
          <a:p>
            <a:fld id="{A48D240E-E666-426E-A5F2-0394E6CA022F}" type="datetimeFigureOut">
              <a:rPr lang="en-US" smtClean="0"/>
              <a:t>4/1/2026</a:t>
            </a:fld>
            <a:endParaRPr lang="en-US"/>
          </a:p>
        </p:txBody>
      </p:sp>
      <p:sp>
        <p:nvSpPr>
          <p:cNvPr id="6" name="Footer Placeholder 5">
            <a:extLst>
              <a:ext uri="{FF2B5EF4-FFF2-40B4-BE49-F238E27FC236}">
                <a16:creationId xmlns:a16="http://schemas.microsoft.com/office/drawing/2014/main" id="{D9795466-C733-CAE5-6535-19C4941092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78CDB4-BE37-234D-7C6D-986D230766AD}"/>
              </a:ext>
            </a:extLst>
          </p:cNvPr>
          <p:cNvSpPr>
            <a:spLocks noGrp="1"/>
          </p:cNvSpPr>
          <p:nvPr>
            <p:ph type="sldNum" sz="quarter" idx="12"/>
          </p:nvPr>
        </p:nvSpPr>
        <p:spPr/>
        <p:txBody>
          <a:bodyPr/>
          <a:lstStyle/>
          <a:p>
            <a:fld id="{0417F7D0-F9E3-4479-A513-CC9F51BBB7CC}" type="slidenum">
              <a:rPr lang="en-US" smtClean="0"/>
              <a:t>‹#›</a:t>
            </a:fld>
            <a:endParaRPr lang="en-US"/>
          </a:p>
        </p:txBody>
      </p:sp>
    </p:spTree>
    <p:extLst>
      <p:ext uri="{BB962C8B-B14F-4D97-AF65-F5344CB8AC3E}">
        <p14:creationId xmlns:p14="http://schemas.microsoft.com/office/powerpoint/2010/main" val="3611451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20D1B-90D9-B3B4-0CB6-71FE1241C5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4B7FCD-D734-BC61-A86D-23C79A0D00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FD2E46-D579-A74F-F902-1785D39FEC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FEFB67-E0C5-F491-918D-0B1B3B380AEE}"/>
              </a:ext>
            </a:extLst>
          </p:cNvPr>
          <p:cNvSpPr>
            <a:spLocks noGrp="1"/>
          </p:cNvSpPr>
          <p:nvPr>
            <p:ph type="dt" sz="half" idx="10"/>
          </p:nvPr>
        </p:nvSpPr>
        <p:spPr/>
        <p:txBody>
          <a:bodyPr/>
          <a:lstStyle/>
          <a:p>
            <a:fld id="{A48D240E-E666-426E-A5F2-0394E6CA022F}" type="datetimeFigureOut">
              <a:rPr lang="en-US" smtClean="0"/>
              <a:t>4/1/2026</a:t>
            </a:fld>
            <a:endParaRPr lang="en-US"/>
          </a:p>
        </p:txBody>
      </p:sp>
      <p:sp>
        <p:nvSpPr>
          <p:cNvPr id="6" name="Footer Placeholder 5">
            <a:extLst>
              <a:ext uri="{FF2B5EF4-FFF2-40B4-BE49-F238E27FC236}">
                <a16:creationId xmlns:a16="http://schemas.microsoft.com/office/drawing/2014/main" id="{BA7BC09A-8F41-A335-8312-E880FB609E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FFECBE-DDFC-634F-3F64-1002C06BC8F7}"/>
              </a:ext>
            </a:extLst>
          </p:cNvPr>
          <p:cNvSpPr>
            <a:spLocks noGrp="1"/>
          </p:cNvSpPr>
          <p:nvPr>
            <p:ph type="sldNum" sz="quarter" idx="12"/>
          </p:nvPr>
        </p:nvSpPr>
        <p:spPr/>
        <p:txBody>
          <a:bodyPr/>
          <a:lstStyle/>
          <a:p>
            <a:fld id="{0417F7D0-F9E3-4479-A513-CC9F51BBB7CC}" type="slidenum">
              <a:rPr lang="en-US" smtClean="0"/>
              <a:t>‹#›</a:t>
            </a:fld>
            <a:endParaRPr lang="en-US"/>
          </a:p>
        </p:txBody>
      </p:sp>
    </p:spTree>
    <p:extLst>
      <p:ext uri="{BB962C8B-B14F-4D97-AF65-F5344CB8AC3E}">
        <p14:creationId xmlns:p14="http://schemas.microsoft.com/office/powerpoint/2010/main" val="340624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31E42-B9ED-59AE-3A71-9020FF6EC8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9CE5FF-6E5F-257B-6C48-F1C50E87BE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E9CF8-5F9D-BC26-D7FC-B4E62A091720}"/>
              </a:ext>
            </a:extLst>
          </p:cNvPr>
          <p:cNvSpPr>
            <a:spLocks noGrp="1"/>
          </p:cNvSpPr>
          <p:nvPr>
            <p:ph type="dt" sz="half" idx="10"/>
          </p:nvPr>
        </p:nvSpPr>
        <p:spPr/>
        <p:txBody>
          <a:bodyPr/>
          <a:lstStyle/>
          <a:p>
            <a:fld id="{A48D240E-E666-426E-A5F2-0394E6CA022F}" type="datetimeFigureOut">
              <a:rPr lang="en-US" smtClean="0"/>
              <a:t>4/1/2026</a:t>
            </a:fld>
            <a:endParaRPr lang="en-US"/>
          </a:p>
        </p:txBody>
      </p:sp>
      <p:sp>
        <p:nvSpPr>
          <p:cNvPr id="5" name="Footer Placeholder 4">
            <a:extLst>
              <a:ext uri="{FF2B5EF4-FFF2-40B4-BE49-F238E27FC236}">
                <a16:creationId xmlns:a16="http://schemas.microsoft.com/office/drawing/2014/main" id="{3ECD5F47-DF2C-7EB7-226E-85412B65F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CA8C72-C0C1-3865-4B20-CBC0C0C6C78D}"/>
              </a:ext>
            </a:extLst>
          </p:cNvPr>
          <p:cNvSpPr>
            <a:spLocks noGrp="1"/>
          </p:cNvSpPr>
          <p:nvPr>
            <p:ph type="sldNum" sz="quarter" idx="12"/>
          </p:nvPr>
        </p:nvSpPr>
        <p:spPr/>
        <p:txBody>
          <a:bodyPr/>
          <a:lstStyle/>
          <a:p>
            <a:fld id="{0417F7D0-F9E3-4479-A513-CC9F51BBB7CC}" type="slidenum">
              <a:rPr lang="en-US" smtClean="0"/>
              <a:t>‹#›</a:t>
            </a:fld>
            <a:endParaRPr lang="en-US"/>
          </a:p>
        </p:txBody>
      </p:sp>
    </p:spTree>
    <p:extLst>
      <p:ext uri="{BB962C8B-B14F-4D97-AF65-F5344CB8AC3E}">
        <p14:creationId xmlns:p14="http://schemas.microsoft.com/office/powerpoint/2010/main" val="2801147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AD8D48-3EAE-286D-BD27-0BA758AB79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1C092A-3ADA-CA77-9B2C-7CACFE455C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F53D90-B683-1490-8866-506CC507875D}"/>
              </a:ext>
            </a:extLst>
          </p:cNvPr>
          <p:cNvSpPr>
            <a:spLocks noGrp="1"/>
          </p:cNvSpPr>
          <p:nvPr>
            <p:ph type="dt" sz="half" idx="10"/>
          </p:nvPr>
        </p:nvSpPr>
        <p:spPr/>
        <p:txBody>
          <a:bodyPr/>
          <a:lstStyle/>
          <a:p>
            <a:fld id="{A48D240E-E666-426E-A5F2-0394E6CA022F}" type="datetimeFigureOut">
              <a:rPr lang="en-US" smtClean="0"/>
              <a:t>4/1/2026</a:t>
            </a:fld>
            <a:endParaRPr lang="en-US"/>
          </a:p>
        </p:txBody>
      </p:sp>
      <p:sp>
        <p:nvSpPr>
          <p:cNvPr id="5" name="Footer Placeholder 4">
            <a:extLst>
              <a:ext uri="{FF2B5EF4-FFF2-40B4-BE49-F238E27FC236}">
                <a16:creationId xmlns:a16="http://schemas.microsoft.com/office/drawing/2014/main" id="{07106F62-DE1E-2DA9-F932-2C5D874669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2BA11-B31B-5559-632C-DD1A77026A08}"/>
              </a:ext>
            </a:extLst>
          </p:cNvPr>
          <p:cNvSpPr>
            <a:spLocks noGrp="1"/>
          </p:cNvSpPr>
          <p:nvPr>
            <p:ph type="sldNum" sz="quarter" idx="12"/>
          </p:nvPr>
        </p:nvSpPr>
        <p:spPr/>
        <p:txBody>
          <a:bodyPr/>
          <a:lstStyle/>
          <a:p>
            <a:fld id="{0417F7D0-F9E3-4479-A513-CC9F51BBB7CC}" type="slidenum">
              <a:rPr lang="en-US" smtClean="0"/>
              <a:t>‹#›</a:t>
            </a:fld>
            <a:endParaRPr lang="en-US"/>
          </a:p>
        </p:txBody>
      </p:sp>
    </p:spTree>
    <p:extLst>
      <p:ext uri="{BB962C8B-B14F-4D97-AF65-F5344CB8AC3E}">
        <p14:creationId xmlns:p14="http://schemas.microsoft.com/office/powerpoint/2010/main" val="4087064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9FD6A-816C-604F-8E6E-39EAF854D4DC}"/>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9C267131-6CDF-6A4A-9C1A-06614A246DEF}"/>
              </a:ext>
            </a:extLst>
          </p:cNvPr>
          <p:cNvSpPr>
            <a:spLocks noGrp="1"/>
          </p:cNvSpPr>
          <p:nvPr>
            <p:ph type="title"/>
          </p:nvPr>
        </p:nvSpPr>
        <p:spPr>
          <a:xfrm>
            <a:off x="497305" y="308966"/>
            <a:ext cx="7955033" cy="1041370"/>
          </a:xfrm>
        </p:spPr>
        <p:txBody>
          <a:bodyPr/>
          <a:lstStyle>
            <a:lvl1pPr algn="l">
              <a:defRPr/>
            </a:lvl1pPr>
          </a:lstStyle>
          <a:p>
            <a:r>
              <a:rPr lang="en-US"/>
              <a:t>Click to edit Master title style</a:t>
            </a:r>
          </a:p>
        </p:txBody>
      </p:sp>
      <p:pic>
        <p:nvPicPr>
          <p:cNvPr id="8" name="Picture 7">
            <a:extLst>
              <a:ext uri="{FF2B5EF4-FFF2-40B4-BE49-F238E27FC236}">
                <a16:creationId xmlns:a16="http://schemas.microsoft.com/office/drawing/2014/main" id="{3886E04C-5669-2643-9295-E2337193331E}"/>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19768" b="8430"/>
          <a:stretch/>
        </p:blipFill>
        <p:spPr>
          <a:xfrm>
            <a:off x="0" y="6259919"/>
            <a:ext cx="12192000" cy="656560"/>
          </a:xfrm>
          <a:prstGeom prst="rect">
            <a:avLst/>
          </a:prstGeom>
        </p:spPr>
      </p:pic>
      <p:sp>
        <p:nvSpPr>
          <p:cNvPr id="9" name="Content Placeholder 5">
            <a:extLst>
              <a:ext uri="{FF2B5EF4-FFF2-40B4-BE49-F238E27FC236}">
                <a16:creationId xmlns:a16="http://schemas.microsoft.com/office/drawing/2014/main" id="{F527E657-C5CA-935A-BBD7-A088F46E88D4}"/>
              </a:ext>
            </a:extLst>
          </p:cNvPr>
          <p:cNvSpPr>
            <a:spLocks noGrp="1"/>
          </p:cNvSpPr>
          <p:nvPr>
            <p:ph sz="quarter" idx="4"/>
          </p:nvPr>
        </p:nvSpPr>
        <p:spPr>
          <a:xfrm>
            <a:off x="8710246" y="-1"/>
            <a:ext cx="3481754" cy="6259919"/>
          </a:xfrm>
        </p:spPr>
        <p:txBody>
          <a:bodyPr/>
          <a:lstStyle>
            <a:lvl3pPr marL="914400" indent="0">
              <a:buNone/>
              <a:defRPr/>
            </a:lvl3pPr>
          </a:lstStyle>
          <a:p>
            <a:pPr lvl="2"/>
            <a:endParaRPr lang="en-US"/>
          </a:p>
        </p:txBody>
      </p:sp>
      <p:sp>
        <p:nvSpPr>
          <p:cNvPr id="10" name="Content Placeholder 2">
            <a:extLst>
              <a:ext uri="{FF2B5EF4-FFF2-40B4-BE49-F238E27FC236}">
                <a16:creationId xmlns:a16="http://schemas.microsoft.com/office/drawing/2014/main" id="{0278B82F-3E63-6417-4444-8B2C4F55259E}"/>
              </a:ext>
            </a:extLst>
          </p:cNvPr>
          <p:cNvSpPr>
            <a:spLocks noGrp="1"/>
          </p:cNvSpPr>
          <p:nvPr>
            <p:ph idx="1"/>
          </p:nvPr>
        </p:nvSpPr>
        <p:spPr>
          <a:xfrm>
            <a:off x="497305" y="1502159"/>
            <a:ext cx="7955033" cy="4605936"/>
          </a:xfrm>
        </p:spPr>
        <p:txBody>
          <a:bodyPr/>
          <a:lstStyle/>
          <a:p>
            <a:pPr lvl="0"/>
            <a:r>
              <a:rPr lang="en-US"/>
              <a:t>Click to edit Master text styles</a:t>
            </a:r>
          </a:p>
          <a:p>
            <a:pPr lvl="1"/>
            <a:r>
              <a:rPr lang="en-US"/>
              <a:t>Second level</a:t>
            </a:r>
          </a:p>
          <a:p>
            <a:pPr lvl="2"/>
            <a:r>
              <a:rPr lang="en-US"/>
              <a:t>Third level</a:t>
            </a:r>
          </a:p>
        </p:txBody>
      </p:sp>
      <p:sp>
        <p:nvSpPr>
          <p:cNvPr id="7" name="Content Placeholder 6">
            <a:extLst>
              <a:ext uri="{FF2B5EF4-FFF2-40B4-BE49-F238E27FC236}">
                <a16:creationId xmlns:a16="http://schemas.microsoft.com/office/drawing/2014/main" id="{CA6B68C3-5438-168B-EC84-C00020478417}"/>
              </a:ext>
            </a:extLst>
          </p:cNvPr>
          <p:cNvSpPr>
            <a:spLocks noGrp="1"/>
          </p:cNvSpPr>
          <p:nvPr>
            <p:ph sz="quarter" idx="10" hasCustomPrompt="1"/>
          </p:nvPr>
        </p:nvSpPr>
        <p:spPr>
          <a:xfrm>
            <a:off x="8792412" y="5725804"/>
            <a:ext cx="2902283" cy="382291"/>
          </a:xfrm>
        </p:spPr>
        <p:txBody>
          <a:bodyPr>
            <a:noAutofit/>
          </a:bodyPr>
          <a:lstStyle>
            <a:lvl1pPr marL="0" indent="0">
              <a:lnSpc>
                <a:spcPct val="100000"/>
              </a:lnSpc>
              <a:spcBef>
                <a:spcPts val="0"/>
              </a:spcBef>
              <a:buFontTx/>
              <a:buNone/>
              <a:defRPr sz="1000"/>
            </a:lvl1pPr>
            <a:lvl2pPr indent="0">
              <a:lnSpc>
                <a:spcPct val="100000"/>
              </a:lnSpc>
              <a:spcBef>
                <a:spcPts val="0"/>
              </a:spcBef>
              <a:buFontTx/>
              <a:buNone/>
              <a:defRPr sz="1000"/>
            </a:lvl2pPr>
            <a:lvl3pPr indent="0">
              <a:lnSpc>
                <a:spcPct val="100000"/>
              </a:lnSpc>
              <a:spcBef>
                <a:spcPts val="0"/>
              </a:spcBef>
              <a:buFontTx/>
              <a:buNone/>
              <a:defRPr sz="1000"/>
            </a:lvl3pPr>
            <a:lvl4pPr indent="0">
              <a:lnSpc>
                <a:spcPct val="100000"/>
              </a:lnSpc>
              <a:spcBef>
                <a:spcPts val="0"/>
              </a:spcBef>
              <a:buFontTx/>
              <a:buNone/>
              <a:defRPr sz="1000"/>
            </a:lvl4pPr>
            <a:lvl5pPr indent="0">
              <a:lnSpc>
                <a:spcPct val="100000"/>
              </a:lnSpc>
              <a:spcBef>
                <a:spcPts val="0"/>
              </a:spcBef>
              <a:buFontTx/>
              <a:buNone/>
              <a:defRPr sz="1000"/>
            </a:lvl5pPr>
          </a:lstStyle>
          <a:p>
            <a:pPr lvl="0"/>
            <a:r>
              <a:rPr lang="en-US"/>
              <a:t>Photo Credit: Photographer or Stock House</a:t>
            </a:r>
          </a:p>
        </p:txBody>
      </p:sp>
      <p:pic>
        <p:nvPicPr>
          <p:cNvPr id="5" name="Picture 4" descr="Text, logo&#10;&#10;Description automatically generated">
            <a:extLst>
              <a:ext uri="{FF2B5EF4-FFF2-40B4-BE49-F238E27FC236}">
                <a16:creationId xmlns:a16="http://schemas.microsoft.com/office/drawing/2014/main" id="{1ACF4703-9E4A-C7C2-C3CC-D04DC2E04C2E}"/>
              </a:ext>
            </a:extLst>
          </p:cNvPr>
          <p:cNvPicPr>
            <a:picLocks noChangeAspect="1"/>
          </p:cNvPicPr>
          <p:nvPr userDrawn="1"/>
        </p:nvPicPr>
        <p:blipFill>
          <a:blip r:embed="rId3"/>
          <a:stretch>
            <a:fillRect/>
          </a:stretch>
        </p:blipFill>
        <p:spPr>
          <a:xfrm>
            <a:off x="1136555" y="6327745"/>
            <a:ext cx="1745550" cy="519682"/>
          </a:xfrm>
          <a:prstGeom prst="rect">
            <a:avLst/>
          </a:prstGeom>
        </p:spPr>
      </p:pic>
    </p:spTree>
    <p:extLst>
      <p:ext uri="{BB962C8B-B14F-4D97-AF65-F5344CB8AC3E}">
        <p14:creationId xmlns:p14="http://schemas.microsoft.com/office/powerpoint/2010/main" val="2589046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Slide">
    <p:bg>
      <p:bgPr>
        <a:gradFill rotWithShape="0">
          <a:gsLst>
            <a:gs pos="0">
              <a:schemeClr val="bg1"/>
            </a:gs>
            <a:gs pos="100000">
              <a:schemeClr val="bg1"/>
            </a:gs>
          </a:gsLst>
          <a:lin ang="4440000"/>
        </a:gra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5FAAE57-725D-479E-A884-59E7CC90990A}"/>
              </a:ext>
            </a:extLst>
          </p:cNvPr>
          <p:cNvSpPr>
            <a:spLocks noGrp="1"/>
          </p:cNvSpPr>
          <p:nvPr>
            <p:ph type="body" sz="quarter" idx="10"/>
          </p:nvPr>
        </p:nvSpPr>
        <p:spPr>
          <a:xfrm>
            <a:off x="292103" y="1419229"/>
            <a:ext cx="11498263" cy="4752975"/>
          </a:xfrm>
          <a:prstGeom prst="rect">
            <a:avLst/>
          </a:prstGeom>
        </p:spPr>
        <p:txBody>
          <a:bodyPr/>
          <a:lstStyle>
            <a:lvl1pPr marL="225420" indent="-225420">
              <a:buClrTx/>
              <a:buSzPct val="100000"/>
              <a:buFont typeface="Arial" panose="020B0604020202020204" pitchFamily="34" charset="0"/>
              <a:buChar char="•"/>
              <a:defRPr sz="2800">
                <a:solidFill>
                  <a:schemeClr val="tx1"/>
                </a:solidFill>
              </a:defRPr>
            </a:lvl1pPr>
            <a:lvl2pPr marL="568311" indent="-228594">
              <a:buClrTx/>
              <a:buFont typeface="Arial" panose="020B0604020202020204" pitchFamily="34" charset="0"/>
              <a:buChar char="•"/>
              <a:defRPr sz="2400">
                <a:solidFill>
                  <a:schemeClr val="tx1"/>
                </a:solidFill>
              </a:defRPr>
            </a:lvl2pPr>
            <a:lvl3pPr marL="912791" indent="-163509">
              <a:buClrTx/>
              <a:buFont typeface="Arial" panose="020B0604020202020204" pitchFamily="34" charset="0"/>
              <a:buChar char="•"/>
              <a:defRPr sz="2000">
                <a:solidFill>
                  <a:schemeClr val="tx1"/>
                </a:solidFill>
              </a:defRPr>
            </a:lvl3pPr>
            <a:lvl4pPr marL="1079473" indent="0">
              <a:buClrTx/>
              <a:buFont typeface="Arial" panose="020B0604020202020204" pitchFamily="34" charset="0"/>
              <a:buNone/>
              <a:defRPr/>
            </a:lvl4pPr>
            <a:lvl5pPr marL="1547775" indent="-176209">
              <a:buClrTx/>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5" name="Rectangle 4">
            <a:extLst>
              <a:ext uri="{FF2B5EF4-FFF2-40B4-BE49-F238E27FC236}">
                <a16:creationId xmlns:a16="http://schemas.microsoft.com/office/drawing/2014/main" id="{0FCA9AA3-CDB9-4BB0-B7B8-AABE65F53F92}"/>
              </a:ext>
            </a:extLst>
          </p:cNvPr>
          <p:cNvSpPr/>
          <p:nvPr userDrawn="1"/>
        </p:nvSpPr>
        <p:spPr>
          <a:xfrm rot="5400000" flipH="1">
            <a:off x="5972559" y="-4648762"/>
            <a:ext cx="137160" cy="114994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b="0" i="0" spc="31" baseline="0" err="1">
              <a:solidFill>
                <a:schemeClr val="tx1"/>
              </a:solidFill>
              <a:ea typeface="Neue Haas Grotesk Display Std 55 Roman" charset="0"/>
              <a:cs typeface="Neue Haas Grotesk Display Std 55 Roman" charset="0"/>
            </a:endParaRPr>
          </a:p>
        </p:txBody>
      </p:sp>
      <p:pic>
        <p:nvPicPr>
          <p:cNvPr id="9" name="Picture 8" descr="Image result for nimh nih logo png">
            <a:extLst>
              <a:ext uri="{FF2B5EF4-FFF2-40B4-BE49-F238E27FC236}">
                <a16:creationId xmlns:a16="http://schemas.microsoft.com/office/drawing/2014/main" id="{7AD256C2-E780-4BC8-A9BB-84C8A469077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92544" y="6335775"/>
            <a:ext cx="1314493" cy="34747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1">
            <a:extLst>
              <a:ext uri="{FF2B5EF4-FFF2-40B4-BE49-F238E27FC236}">
                <a16:creationId xmlns:a16="http://schemas.microsoft.com/office/drawing/2014/main" id="{5A3D58C5-51AF-43AD-B05C-4BEBFACBC6EF}"/>
              </a:ext>
            </a:extLst>
          </p:cNvPr>
          <p:cNvSpPr>
            <a:spLocks noGrp="1"/>
          </p:cNvSpPr>
          <p:nvPr>
            <p:ph type="sldNum" sz="quarter" idx="4"/>
          </p:nvPr>
        </p:nvSpPr>
        <p:spPr>
          <a:xfrm>
            <a:off x="191024" y="6402455"/>
            <a:ext cx="405456" cy="214112"/>
          </a:xfrm>
          <a:prstGeom prst="rect">
            <a:avLst/>
          </a:prstGeom>
        </p:spPr>
        <p:txBody>
          <a:bodyPr vert="horz" lIns="91440" tIns="45720" rIns="91440" bIns="45720" rtlCol="0" anchor="ctr"/>
          <a:lstStyle>
            <a:lvl1pPr algn="ctr">
              <a:defRPr sz="1100">
                <a:solidFill>
                  <a:schemeClr val="tx1"/>
                </a:solidFill>
                <a:latin typeface="+mj-lt"/>
              </a:defRPr>
            </a:lvl1pPr>
          </a:lstStyle>
          <a:p>
            <a:fld id="{14DA8466-51B6-440F-8995-3D5918D9CE24}" type="slidenum">
              <a:rPr lang="en-US" smtClean="0"/>
              <a:pPr/>
              <a:t>‹#›</a:t>
            </a:fld>
            <a:endParaRPr lang="en-US"/>
          </a:p>
        </p:txBody>
      </p:sp>
      <p:sp>
        <p:nvSpPr>
          <p:cNvPr id="8" name="Title Placeholder 1">
            <a:extLst>
              <a:ext uri="{FF2B5EF4-FFF2-40B4-BE49-F238E27FC236}">
                <a16:creationId xmlns:a16="http://schemas.microsoft.com/office/drawing/2014/main" id="{73B873C0-304A-4802-AB32-94C4BF9FD074}"/>
              </a:ext>
            </a:extLst>
          </p:cNvPr>
          <p:cNvSpPr>
            <a:spLocks noGrp="1"/>
          </p:cNvSpPr>
          <p:nvPr>
            <p:ph type="title"/>
          </p:nvPr>
        </p:nvSpPr>
        <p:spPr bwMode="auto">
          <a:xfrm>
            <a:off x="290911" y="171864"/>
            <a:ext cx="11499455" cy="7418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lvl1pPr>
          </a:lstStyle>
          <a:p>
            <a:pPr lvl="0"/>
            <a:endParaRPr lang="en-US"/>
          </a:p>
        </p:txBody>
      </p:sp>
    </p:spTree>
    <p:extLst>
      <p:ext uri="{BB962C8B-B14F-4D97-AF65-F5344CB8AC3E}">
        <p14:creationId xmlns:p14="http://schemas.microsoft.com/office/powerpoint/2010/main" val="1779422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solidFill>
            <a:srgbClr val="005395"/>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2400"/>
          </a:p>
        </p:txBody>
      </p:sp>
      <p:sp>
        <p:nvSpPr>
          <p:cNvPr id="5" name="Rectangle 4"/>
          <p:cNvSpPr/>
          <p:nvPr userDrawn="1"/>
        </p:nvSpPr>
        <p:spPr bwMode="auto">
          <a:xfrm>
            <a:off x="0" y="1925638"/>
            <a:ext cx="12192000" cy="1644650"/>
          </a:xfrm>
          <a:prstGeom prst="rect">
            <a:avLst/>
          </a:prstGeom>
          <a:gradFill>
            <a:gsLst>
              <a:gs pos="0">
                <a:schemeClr val="bg1">
                  <a:lumMod val="65000"/>
                </a:schemeClr>
              </a:gs>
              <a:gs pos="66000">
                <a:schemeClr val="bg1">
                  <a:lumMod val="50000"/>
                </a:schemeClr>
              </a:gs>
              <a:gs pos="29000">
                <a:schemeClr val="bg1">
                  <a:lumMod val="50000"/>
                </a:schemeClr>
              </a:gs>
              <a:gs pos="93000">
                <a:schemeClr val="bg1">
                  <a:lumMod val="65000"/>
                </a:schemeClr>
              </a:gs>
            </a:gsLst>
            <a:lin ang="4440000" scaled="0"/>
          </a:gradFill>
          <a:ln w="63500" cap="flat" cmpd="sng" algn="ctr">
            <a:noFill/>
            <a:prstDash val="solid"/>
            <a:round/>
            <a:headEnd type="none" w="med" len="med"/>
            <a:tailEnd type="none" w="med" len="med"/>
          </a:ln>
          <a:effectLst/>
        </p:spPr>
        <p:txBody>
          <a:bodyPr/>
          <a:lstStyle/>
          <a:p>
            <a:pPr>
              <a:defRPr/>
            </a:pPr>
            <a:endParaRPr lang="en-US" sz="1800">
              <a:latin typeface="Arial" charset="0"/>
              <a:ea typeface="ＭＳ Ｐゴシック" charset="0"/>
            </a:endParaRPr>
          </a:p>
        </p:txBody>
      </p:sp>
      <p:pic>
        <p:nvPicPr>
          <p:cNvPr id="7"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1" y="1968501"/>
            <a:ext cx="6413501"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a:cxnSpLocks noChangeShapeType="1"/>
          </p:cNvCxnSpPr>
          <p:nvPr userDrawn="1"/>
        </p:nvCxnSpPr>
        <p:spPr bwMode="auto">
          <a:xfrm>
            <a:off x="0" y="1925638"/>
            <a:ext cx="12192000" cy="0"/>
          </a:xfrm>
          <a:prstGeom prst="line">
            <a:avLst/>
          </a:prstGeom>
          <a:noFill/>
          <a:ln w="6350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cxnSp>
      <p:cxnSp>
        <p:nvCxnSpPr>
          <p:cNvPr id="14" name="Straight Connector 13"/>
          <p:cNvCxnSpPr>
            <a:cxnSpLocks noChangeShapeType="1"/>
          </p:cNvCxnSpPr>
          <p:nvPr userDrawn="1"/>
        </p:nvCxnSpPr>
        <p:spPr bwMode="auto">
          <a:xfrm>
            <a:off x="0" y="3571875"/>
            <a:ext cx="12192000" cy="0"/>
          </a:xfrm>
          <a:prstGeom prst="line">
            <a:avLst/>
          </a:prstGeom>
          <a:noFill/>
          <a:ln w="6350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cxnSp>
      <p:sp>
        <p:nvSpPr>
          <p:cNvPr id="6" name="Title 5"/>
          <p:cNvSpPr>
            <a:spLocks noGrp="1"/>
          </p:cNvSpPr>
          <p:nvPr>
            <p:ph type="title"/>
          </p:nvPr>
        </p:nvSpPr>
        <p:spPr>
          <a:xfrm>
            <a:off x="5488765" y="2074880"/>
            <a:ext cx="6434419" cy="1321454"/>
          </a:xfrm>
          <a:prstGeom prst="rect">
            <a:avLst/>
          </a:prstGeom>
        </p:spPr>
        <p:txBody>
          <a:bodyPr anchor="ctr"/>
          <a:lstStyle>
            <a:lvl1pPr indent="0" algn="l">
              <a:lnSpc>
                <a:spcPct val="100000"/>
              </a:lnSpc>
              <a:defRPr sz="3200" b="1">
                <a:solidFill>
                  <a:schemeClr val="bg1"/>
                </a:solidFill>
              </a:defRPr>
            </a:lvl1pPr>
          </a:lstStyle>
          <a:p>
            <a:r>
              <a:rPr lang="en-US"/>
              <a:t>Click to edit Master title style</a:t>
            </a:r>
          </a:p>
        </p:txBody>
      </p:sp>
      <p:sp>
        <p:nvSpPr>
          <p:cNvPr id="8" name="Text Placeholder 7"/>
          <p:cNvSpPr>
            <a:spLocks noGrp="1"/>
          </p:cNvSpPr>
          <p:nvPr>
            <p:ph type="body" sz="quarter" idx="10"/>
          </p:nvPr>
        </p:nvSpPr>
        <p:spPr>
          <a:xfrm>
            <a:off x="5488406" y="3720949"/>
            <a:ext cx="4705460" cy="1705055"/>
          </a:xfrm>
          <a:prstGeom prst="rect">
            <a:avLst/>
          </a:prstGeom>
        </p:spPr>
        <p:txBody>
          <a:bodyPr vert="horz"/>
          <a:lstStyle>
            <a:lvl1pPr marL="0" indent="0">
              <a:buNone/>
              <a:defRPr>
                <a:solidFill>
                  <a:srgbClr val="FFFFFF"/>
                </a:solidFill>
              </a:defRPr>
            </a:lvl1pPr>
            <a:lvl2pPr marL="339725" indent="0">
              <a:buNone/>
              <a:defRPr i="1"/>
            </a:lvl2pPr>
            <a:lvl3pPr marL="749300" indent="0">
              <a:buNone/>
              <a:defRPr>
                <a:solidFill>
                  <a:srgbClr val="FFFFFF"/>
                </a:solidFill>
              </a:defRPr>
            </a:lvl3pPr>
            <a:lvl4pPr marL="1079500" indent="0">
              <a:buNone/>
              <a:defRPr>
                <a:solidFill>
                  <a:srgbClr val="FFFFFF"/>
                </a:solidFill>
              </a:defRPr>
            </a:lvl4pPr>
            <a:lvl5pPr marL="1371600" indent="0">
              <a:buNone/>
              <a:defRPr>
                <a:solidFill>
                  <a:srgbClr val="FFFFFF"/>
                </a:solidFill>
              </a:defRPr>
            </a:lvl5pPr>
          </a:lstStyle>
          <a:p>
            <a:pPr lvl="0"/>
            <a:r>
              <a:rPr lang="en-US"/>
              <a:t>Click to edit Master text styles</a:t>
            </a:r>
          </a:p>
        </p:txBody>
      </p:sp>
      <p:pic>
        <p:nvPicPr>
          <p:cNvPr id="2" name="Picture 12">
            <a:extLst>
              <a:ext uri="{FF2B5EF4-FFF2-40B4-BE49-F238E27FC236}">
                <a16:creationId xmlns:a16="http://schemas.microsoft.com/office/drawing/2014/main" id="{96A350A7-E51B-0B8F-3A1B-0C2340658CA7}"/>
              </a:ext>
            </a:extLst>
          </p:cNvPr>
          <p:cNvPicPr>
            <a:picLocks noChangeAspect="1"/>
          </p:cNvPicPr>
          <p:nvPr userDrawn="1"/>
        </p:nvPicPr>
        <p:blipFill>
          <a:blip r:embed="rId3"/>
          <a:srcRect/>
          <a:stretch/>
        </p:blipFill>
        <p:spPr bwMode="auto">
          <a:xfrm>
            <a:off x="10159569" y="6142043"/>
            <a:ext cx="1645519"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3">
            <a:extLst>
              <a:ext uri="{FF2B5EF4-FFF2-40B4-BE49-F238E27FC236}">
                <a16:creationId xmlns:a16="http://schemas.microsoft.com/office/drawing/2014/main" id="{6D89ED98-08B6-DD4D-48F2-8146E21CC004}"/>
              </a:ext>
            </a:extLst>
          </p:cNvPr>
          <p:cNvPicPr>
            <a:picLocks noChangeAspect="1"/>
          </p:cNvPicPr>
          <p:nvPr userDrawn="1"/>
        </p:nvPicPr>
        <p:blipFill>
          <a:blip r:embed="rId4"/>
          <a:srcRect/>
          <a:stretch/>
        </p:blipFill>
        <p:spPr bwMode="auto">
          <a:xfrm>
            <a:off x="9315368" y="5976938"/>
            <a:ext cx="71596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4">
            <a:extLst>
              <a:ext uri="{FF2B5EF4-FFF2-40B4-BE49-F238E27FC236}">
                <a16:creationId xmlns:a16="http://schemas.microsoft.com/office/drawing/2014/main" id="{EA695F22-94EE-1E03-5A61-7A6C166CEB8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2148559"/>
            <a:ext cx="1246188"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8">
            <a:extLst>
              <a:ext uri="{FF2B5EF4-FFF2-40B4-BE49-F238E27FC236}">
                <a16:creationId xmlns:a16="http://schemas.microsoft.com/office/drawing/2014/main" id="{48FFBDE1-9F20-DBA8-2819-C119BC20F737}"/>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802963" y="2148558"/>
            <a:ext cx="1246187"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6">
            <a:extLst>
              <a:ext uri="{FF2B5EF4-FFF2-40B4-BE49-F238E27FC236}">
                <a16:creationId xmlns:a16="http://schemas.microsoft.com/office/drawing/2014/main" id="{406201D9-8E53-3AB7-1EBD-CEC261FBC06D}"/>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404511" y="2148558"/>
            <a:ext cx="1240128"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0">
            <a:extLst>
              <a:ext uri="{FF2B5EF4-FFF2-40B4-BE49-F238E27FC236}">
                <a16:creationId xmlns:a16="http://schemas.microsoft.com/office/drawing/2014/main" id="{89BBA42C-9BF8-2C5D-2D0A-10EE7E0D93DB}"/>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207472" y="2148558"/>
            <a:ext cx="1246187"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0100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6892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bg>
      <p:bgPr>
        <a:gradFill rotWithShape="0">
          <a:gsLst>
            <a:gs pos="0">
              <a:schemeClr val="bg1"/>
            </a:gs>
            <a:gs pos="100000">
              <a:schemeClr val="bg1"/>
            </a:gs>
          </a:gsLst>
          <a:lin ang="4440000"/>
        </a:gra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5FAAE57-725D-479E-A884-59E7CC90990A}"/>
              </a:ext>
            </a:extLst>
          </p:cNvPr>
          <p:cNvSpPr>
            <a:spLocks noGrp="1"/>
          </p:cNvSpPr>
          <p:nvPr>
            <p:ph type="body" sz="quarter" idx="10"/>
          </p:nvPr>
        </p:nvSpPr>
        <p:spPr>
          <a:xfrm>
            <a:off x="292103" y="1419229"/>
            <a:ext cx="11498263" cy="4752975"/>
          </a:xfrm>
          <a:prstGeom prst="rect">
            <a:avLst/>
          </a:prstGeom>
        </p:spPr>
        <p:txBody>
          <a:bodyPr/>
          <a:lstStyle>
            <a:lvl1pPr marL="225420" indent="-225420">
              <a:buClrTx/>
              <a:buSzPct val="100000"/>
              <a:buFont typeface="Arial" panose="020B0604020202020204" pitchFamily="34" charset="0"/>
              <a:buChar char="•"/>
              <a:defRPr sz="2800">
                <a:solidFill>
                  <a:schemeClr val="tx1"/>
                </a:solidFill>
              </a:defRPr>
            </a:lvl1pPr>
            <a:lvl2pPr marL="568311" indent="-228594">
              <a:buClrTx/>
              <a:buFont typeface="Arial" panose="020B0604020202020204" pitchFamily="34" charset="0"/>
              <a:buChar char="•"/>
              <a:defRPr sz="2400">
                <a:solidFill>
                  <a:schemeClr val="tx1"/>
                </a:solidFill>
              </a:defRPr>
            </a:lvl2pPr>
            <a:lvl3pPr marL="912791" indent="-163509">
              <a:buClrTx/>
              <a:buFont typeface="Arial" panose="020B0604020202020204" pitchFamily="34" charset="0"/>
              <a:buChar char="•"/>
              <a:defRPr sz="2000">
                <a:solidFill>
                  <a:schemeClr val="tx1"/>
                </a:solidFill>
              </a:defRPr>
            </a:lvl3pPr>
            <a:lvl4pPr marL="1079473" indent="0">
              <a:buClrTx/>
              <a:buFont typeface="Arial" panose="020B0604020202020204" pitchFamily="34" charset="0"/>
              <a:buNone/>
              <a:defRPr/>
            </a:lvl4pPr>
            <a:lvl5pPr marL="1547775" indent="-176209">
              <a:buClrTx/>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5" name="Rectangle 4">
            <a:extLst>
              <a:ext uri="{FF2B5EF4-FFF2-40B4-BE49-F238E27FC236}">
                <a16:creationId xmlns:a16="http://schemas.microsoft.com/office/drawing/2014/main" id="{0FCA9AA3-CDB9-4BB0-B7B8-AABE65F53F92}"/>
              </a:ext>
            </a:extLst>
          </p:cNvPr>
          <p:cNvSpPr/>
          <p:nvPr userDrawn="1"/>
        </p:nvSpPr>
        <p:spPr>
          <a:xfrm rot="5400000" flipH="1">
            <a:off x="5972559" y="-4648762"/>
            <a:ext cx="137160" cy="114994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b="0" i="0" spc="31" baseline="0" err="1">
              <a:solidFill>
                <a:schemeClr val="tx1"/>
              </a:solidFill>
              <a:ea typeface="Neue Haas Grotesk Display Std 55 Roman" charset="0"/>
              <a:cs typeface="Neue Haas Grotesk Display Std 55 Roman" charset="0"/>
            </a:endParaRPr>
          </a:p>
        </p:txBody>
      </p:sp>
      <p:pic>
        <p:nvPicPr>
          <p:cNvPr id="9" name="Picture 8" descr="Image result for nimh nih logo png">
            <a:extLst>
              <a:ext uri="{FF2B5EF4-FFF2-40B4-BE49-F238E27FC236}">
                <a16:creationId xmlns:a16="http://schemas.microsoft.com/office/drawing/2014/main" id="{7AD256C2-E780-4BC8-A9BB-84C8A469077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92544" y="6335775"/>
            <a:ext cx="1314493" cy="34747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1">
            <a:extLst>
              <a:ext uri="{FF2B5EF4-FFF2-40B4-BE49-F238E27FC236}">
                <a16:creationId xmlns:a16="http://schemas.microsoft.com/office/drawing/2014/main" id="{5A3D58C5-51AF-43AD-B05C-4BEBFACBC6EF}"/>
              </a:ext>
            </a:extLst>
          </p:cNvPr>
          <p:cNvSpPr>
            <a:spLocks noGrp="1"/>
          </p:cNvSpPr>
          <p:nvPr>
            <p:ph type="sldNum" sz="quarter" idx="4"/>
          </p:nvPr>
        </p:nvSpPr>
        <p:spPr>
          <a:xfrm>
            <a:off x="191024" y="6402455"/>
            <a:ext cx="405456" cy="214112"/>
          </a:xfrm>
          <a:prstGeom prst="rect">
            <a:avLst/>
          </a:prstGeom>
        </p:spPr>
        <p:txBody>
          <a:bodyPr vert="horz" lIns="91440" tIns="45720" rIns="91440" bIns="45720" rtlCol="0" anchor="ctr"/>
          <a:lstStyle>
            <a:lvl1pPr algn="ctr">
              <a:defRPr sz="1100">
                <a:solidFill>
                  <a:schemeClr val="tx1"/>
                </a:solidFill>
                <a:latin typeface="+mj-lt"/>
              </a:defRPr>
            </a:lvl1pPr>
          </a:lstStyle>
          <a:p>
            <a:fld id="{14DA8466-51B6-440F-8995-3D5918D9CE24}" type="slidenum">
              <a:rPr lang="en-US" smtClean="0"/>
              <a:pPr/>
              <a:t>‹#›</a:t>
            </a:fld>
            <a:endParaRPr lang="en-US"/>
          </a:p>
        </p:txBody>
      </p:sp>
      <p:sp>
        <p:nvSpPr>
          <p:cNvPr id="8" name="Title Placeholder 1">
            <a:extLst>
              <a:ext uri="{FF2B5EF4-FFF2-40B4-BE49-F238E27FC236}">
                <a16:creationId xmlns:a16="http://schemas.microsoft.com/office/drawing/2014/main" id="{73B873C0-304A-4802-AB32-94C4BF9FD074}"/>
              </a:ext>
            </a:extLst>
          </p:cNvPr>
          <p:cNvSpPr>
            <a:spLocks noGrp="1"/>
          </p:cNvSpPr>
          <p:nvPr>
            <p:ph type="title"/>
          </p:nvPr>
        </p:nvSpPr>
        <p:spPr bwMode="auto">
          <a:xfrm>
            <a:off x="290911" y="171864"/>
            <a:ext cx="11499455" cy="7418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lvl1pPr>
          </a:lstStyle>
          <a:p>
            <a:pPr lvl="0"/>
            <a:r>
              <a:rPr lang="en-US"/>
              <a:t>Click to edit Master title style</a:t>
            </a:r>
          </a:p>
        </p:txBody>
      </p:sp>
    </p:spTree>
    <p:extLst>
      <p:ext uri="{BB962C8B-B14F-4D97-AF65-F5344CB8AC3E}">
        <p14:creationId xmlns:p14="http://schemas.microsoft.com/office/powerpoint/2010/main" val="2459822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with logo">
    <p:spTree>
      <p:nvGrpSpPr>
        <p:cNvPr id="1" name=""/>
        <p:cNvGrpSpPr/>
        <p:nvPr/>
      </p:nvGrpSpPr>
      <p:grpSpPr>
        <a:xfrm>
          <a:off x="0" y="0"/>
          <a:ext cx="0" cy="0"/>
          <a:chOff x="0" y="0"/>
          <a:chExt cx="0" cy="0"/>
        </a:xfrm>
      </p:grpSpPr>
      <p:pic>
        <p:nvPicPr>
          <p:cNvPr id="3" name="Picture 2" descr="Image result for nimh nih logo png">
            <a:extLst>
              <a:ext uri="{FF2B5EF4-FFF2-40B4-BE49-F238E27FC236}">
                <a16:creationId xmlns:a16="http://schemas.microsoft.com/office/drawing/2014/main" id="{EAED8DA8-C5EA-6266-4F9A-D8929DABA07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92544" y="6335775"/>
            <a:ext cx="1314493" cy="347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513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lide with logo">
    <p:spTree>
      <p:nvGrpSpPr>
        <p:cNvPr id="1" name=""/>
        <p:cNvGrpSpPr/>
        <p:nvPr/>
      </p:nvGrpSpPr>
      <p:grpSpPr>
        <a:xfrm>
          <a:off x="0" y="0"/>
          <a:ext cx="0" cy="0"/>
          <a:chOff x="0" y="0"/>
          <a:chExt cx="0" cy="0"/>
        </a:xfrm>
      </p:grpSpPr>
      <p:pic>
        <p:nvPicPr>
          <p:cNvPr id="3" name="Picture 2" descr="Image result for nimh nih logo png">
            <a:extLst>
              <a:ext uri="{FF2B5EF4-FFF2-40B4-BE49-F238E27FC236}">
                <a16:creationId xmlns:a16="http://schemas.microsoft.com/office/drawing/2014/main" id="{4EE9FFC7-2E0D-4969-8E3D-1E9B004AFC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92544" y="6335775"/>
            <a:ext cx="1314493" cy="347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065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A03D00-3157-4D76-8A03-670927E5373C}"/>
              </a:ext>
            </a:extLst>
          </p:cNvPr>
          <p:cNvSpPr>
            <a:spLocks noGrp="1"/>
          </p:cNvSpPr>
          <p:nvPr>
            <p:ph type="body" sz="quarter" idx="10"/>
          </p:nvPr>
        </p:nvSpPr>
        <p:spPr>
          <a:xfrm>
            <a:off x="594784" y="1334079"/>
            <a:ext cx="11033760" cy="4870259"/>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9" name="Rectangle 8">
            <a:extLst>
              <a:ext uri="{FF2B5EF4-FFF2-40B4-BE49-F238E27FC236}">
                <a16:creationId xmlns:a16="http://schemas.microsoft.com/office/drawing/2014/main" id="{39CBC272-6FE0-45FE-8B4A-03BC82121722}"/>
              </a:ext>
            </a:extLst>
          </p:cNvPr>
          <p:cNvSpPr/>
          <p:nvPr userDrawn="1"/>
        </p:nvSpPr>
        <p:spPr>
          <a:xfrm rot="5400000" flipH="1">
            <a:off x="6044005" y="-4415914"/>
            <a:ext cx="137160" cy="11033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b="0" i="0" spc="30" baseline="0" err="1">
              <a:solidFill>
                <a:schemeClr val="tx1"/>
              </a:solidFill>
              <a:ea typeface="Neue Haas Grotesk Display Std 55 Roman" charset="0"/>
              <a:cs typeface="Neue Haas Grotesk Display Std 55 Roman" charset="0"/>
            </a:endParaRPr>
          </a:p>
        </p:txBody>
      </p:sp>
      <p:sp>
        <p:nvSpPr>
          <p:cNvPr id="12" name="Title 11">
            <a:extLst>
              <a:ext uri="{FF2B5EF4-FFF2-40B4-BE49-F238E27FC236}">
                <a16:creationId xmlns:a16="http://schemas.microsoft.com/office/drawing/2014/main" id="{EA481B0A-6230-4A1A-BB5D-626A6711404E}"/>
              </a:ext>
            </a:extLst>
          </p:cNvPr>
          <p:cNvSpPr>
            <a:spLocks noGrp="1"/>
          </p:cNvSpPr>
          <p:nvPr>
            <p:ph type="title"/>
          </p:nvPr>
        </p:nvSpPr>
        <p:spPr>
          <a:xfrm>
            <a:off x="594782" y="86766"/>
            <a:ext cx="11033761" cy="863354"/>
          </a:xfrm>
          <a:prstGeom prst="rect">
            <a:avLst/>
          </a:prstGeom>
        </p:spPr>
        <p:txBody>
          <a:bodyPr anchor="ctr"/>
          <a:lstStyle>
            <a:lvl1pPr>
              <a:defRPr sz="3200" b="1"/>
            </a:lvl1pPr>
          </a:lstStyle>
          <a:p>
            <a:r>
              <a:rPr lang="en-US"/>
              <a:t>Click to edit Master title style</a:t>
            </a:r>
          </a:p>
        </p:txBody>
      </p:sp>
      <p:sp>
        <p:nvSpPr>
          <p:cNvPr id="15" name="Slide Number Placeholder 1">
            <a:extLst>
              <a:ext uri="{FF2B5EF4-FFF2-40B4-BE49-F238E27FC236}">
                <a16:creationId xmlns:a16="http://schemas.microsoft.com/office/drawing/2014/main" id="{A95EB87A-5F16-4E16-980E-85F23288FF85}"/>
              </a:ext>
            </a:extLst>
          </p:cNvPr>
          <p:cNvSpPr>
            <a:spLocks noGrp="1"/>
          </p:cNvSpPr>
          <p:nvPr>
            <p:ph type="sldNum" sz="quarter" idx="4"/>
          </p:nvPr>
        </p:nvSpPr>
        <p:spPr>
          <a:xfrm>
            <a:off x="324477" y="6408176"/>
            <a:ext cx="540608" cy="214112"/>
          </a:xfrm>
          <a:prstGeom prst="rect">
            <a:avLst/>
          </a:prstGeom>
        </p:spPr>
        <p:txBody>
          <a:bodyPr vert="horz" lIns="91440" tIns="45720" rIns="91440" bIns="45720" rtlCol="0" anchor="ctr"/>
          <a:lstStyle>
            <a:lvl1pPr algn="ctr">
              <a:defRPr sz="1100">
                <a:solidFill>
                  <a:schemeClr val="tx1"/>
                </a:solidFill>
              </a:defRPr>
            </a:lvl1pPr>
          </a:lstStyle>
          <a:p>
            <a:fld id="{14DA8466-51B6-440F-8995-3D5918D9CE24}" type="slidenum">
              <a:rPr lang="en-US" smtClean="0"/>
              <a:pPr/>
              <a:t>‹#›</a:t>
            </a:fld>
            <a:endParaRPr lang="en-US"/>
          </a:p>
        </p:txBody>
      </p:sp>
      <p:pic>
        <p:nvPicPr>
          <p:cNvPr id="2" name="Picture 1" descr="Image result for nimh nih logo png">
            <a:extLst>
              <a:ext uri="{FF2B5EF4-FFF2-40B4-BE49-F238E27FC236}">
                <a16:creationId xmlns:a16="http://schemas.microsoft.com/office/drawing/2014/main" id="{A7948847-1B97-DB96-E72A-6B45E47C132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92544" y="6335775"/>
            <a:ext cx="1314493" cy="347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278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 No Log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CBC272-6FE0-45FE-8B4A-03BC82121722}"/>
              </a:ext>
            </a:extLst>
          </p:cNvPr>
          <p:cNvSpPr/>
          <p:nvPr userDrawn="1"/>
        </p:nvSpPr>
        <p:spPr>
          <a:xfrm rot="5400000" flipH="1">
            <a:off x="6044005" y="-4415914"/>
            <a:ext cx="137160" cy="11033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b="0" i="0" spc="30" baseline="0" err="1">
              <a:solidFill>
                <a:schemeClr val="tx1"/>
              </a:solidFill>
              <a:ea typeface="Neue Haas Grotesk Display Std 55 Roman" charset="0"/>
              <a:cs typeface="Neue Haas Grotesk Display Std 55 Roman" charset="0"/>
            </a:endParaRPr>
          </a:p>
        </p:txBody>
      </p:sp>
      <p:sp>
        <p:nvSpPr>
          <p:cNvPr id="10" name="Text Placeholder 2">
            <a:extLst>
              <a:ext uri="{FF2B5EF4-FFF2-40B4-BE49-F238E27FC236}">
                <a16:creationId xmlns:a16="http://schemas.microsoft.com/office/drawing/2014/main" id="{0F36C9A2-1462-4EF6-98BA-90522432948B}"/>
              </a:ext>
            </a:extLst>
          </p:cNvPr>
          <p:cNvSpPr>
            <a:spLocks noGrp="1"/>
          </p:cNvSpPr>
          <p:nvPr>
            <p:ph type="body" sz="quarter" idx="11"/>
          </p:nvPr>
        </p:nvSpPr>
        <p:spPr>
          <a:xfrm>
            <a:off x="594785" y="1334079"/>
            <a:ext cx="11034183" cy="4870259"/>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Slide Number Placeholder 1">
            <a:extLst>
              <a:ext uri="{FF2B5EF4-FFF2-40B4-BE49-F238E27FC236}">
                <a16:creationId xmlns:a16="http://schemas.microsoft.com/office/drawing/2014/main" id="{1F6EA724-4552-4668-B56D-7707E7376043}"/>
              </a:ext>
            </a:extLst>
          </p:cNvPr>
          <p:cNvSpPr>
            <a:spLocks noGrp="1"/>
          </p:cNvSpPr>
          <p:nvPr>
            <p:ph type="sldNum" sz="quarter" idx="4"/>
          </p:nvPr>
        </p:nvSpPr>
        <p:spPr>
          <a:xfrm>
            <a:off x="324477" y="6408176"/>
            <a:ext cx="540608" cy="214112"/>
          </a:xfrm>
          <a:prstGeom prst="rect">
            <a:avLst/>
          </a:prstGeom>
        </p:spPr>
        <p:txBody>
          <a:bodyPr vert="horz" lIns="91440" tIns="45720" rIns="91440" bIns="45720" rtlCol="0" anchor="ctr"/>
          <a:lstStyle>
            <a:lvl1pPr algn="ctr">
              <a:defRPr sz="1100">
                <a:solidFill>
                  <a:schemeClr val="tx1"/>
                </a:solidFill>
              </a:defRPr>
            </a:lvl1pPr>
          </a:lstStyle>
          <a:p>
            <a:fld id="{14DA8466-51B6-440F-8995-3D5918D9CE24}" type="slidenum">
              <a:rPr lang="en-US" smtClean="0"/>
              <a:pPr/>
              <a:t>‹#›</a:t>
            </a:fld>
            <a:endParaRPr lang="en-US"/>
          </a:p>
        </p:txBody>
      </p:sp>
      <p:sp>
        <p:nvSpPr>
          <p:cNvPr id="6" name="Title 11">
            <a:extLst>
              <a:ext uri="{FF2B5EF4-FFF2-40B4-BE49-F238E27FC236}">
                <a16:creationId xmlns:a16="http://schemas.microsoft.com/office/drawing/2014/main" id="{8C5C02CA-4571-4297-B242-9BFC8B97239D}"/>
              </a:ext>
            </a:extLst>
          </p:cNvPr>
          <p:cNvSpPr>
            <a:spLocks noGrp="1"/>
          </p:cNvSpPr>
          <p:nvPr>
            <p:ph type="title"/>
          </p:nvPr>
        </p:nvSpPr>
        <p:spPr>
          <a:xfrm>
            <a:off x="594782" y="86766"/>
            <a:ext cx="11033761" cy="863354"/>
          </a:xfrm>
          <a:prstGeom prst="rect">
            <a:avLst/>
          </a:prstGeom>
        </p:spPr>
        <p:txBody>
          <a:bodyPr anchor="ctr"/>
          <a:lstStyle>
            <a:lvl1pPr>
              <a:defRPr sz="3200" b="1"/>
            </a:lvl1pPr>
          </a:lstStyle>
          <a:p>
            <a:r>
              <a:rPr lang="en-US"/>
              <a:t>Click to edit Master title style</a:t>
            </a:r>
          </a:p>
        </p:txBody>
      </p:sp>
    </p:spTree>
    <p:extLst>
      <p:ext uri="{BB962C8B-B14F-4D97-AF65-F5344CB8AC3E}">
        <p14:creationId xmlns:p14="http://schemas.microsoft.com/office/powerpoint/2010/main" val="4184335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No Logo">
    <p:bg>
      <p:bgPr>
        <a:gradFill rotWithShape="0">
          <a:gsLst>
            <a:gs pos="0">
              <a:schemeClr val="bg1"/>
            </a:gs>
            <a:gs pos="100000">
              <a:schemeClr val="bg1"/>
            </a:gs>
          </a:gsLst>
          <a:lin ang="444000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FCA9AA3-CDB9-4BB0-B7B8-AABE65F53F92}"/>
              </a:ext>
            </a:extLst>
          </p:cNvPr>
          <p:cNvSpPr/>
          <p:nvPr userDrawn="1"/>
        </p:nvSpPr>
        <p:spPr>
          <a:xfrm rot="5400000" flipH="1">
            <a:off x="5972559" y="-4648762"/>
            <a:ext cx="137160" cy="114994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b="0" i="0" spc="31" baseline="0" err="1">
              <a:solidFill>
                <a:schemeClr val="tx1"/>
              </a:solidFill>
              <a:ea typeface="Neue Haas Grotesk Display Std 55 Roman" charset="0"/>
              <a:cs typeface="Neue Haas Grotesk Display Std 55 Roman" charset="0"/>
            </a:endParaRPr>
          </a:p>
        </p:txBody>
      </p:sp>
      <p:sp>
        <p:nvSpPr>
          <p:cNvPr id="6" name="Slide Number Placeholder 1">
            <a:extLst>
              <a:ext uri="{FF2B5EF4-FFF2-40B4-BE49-F238E27FC236}">
                <a16:creationId xmlns:a16="http://schemas.microsoft.com/office/drawing/2014/main" id="{A13D5CF6-1FA2-4E55-8B7A-2359A78D208B}"/>
              </a:ext>
            </a:extLst>
          </p:cNvPr>
          <p:cNvSpPr>
            <a:spLocks noGrp="1"/>
          </p:cNvSpPr>
          <p:nvPr>
            <p:ph type="sldNum" sz="quarter" idx="4"/>
          </p:nvPr>
        </p:nvSpPr>
        <p:spPr>
          <a:xfrm>
            <a:off x="191024" y="6402455"/>
            <a:ext cx="405456" cy="214112"/>
          </a:xfrm>
          <a:prstGeom prst="rect">
            <a:avLst/>
          </a:prstGeom>
        </p:spPr>
        <p:txBody>
          <a:bodyPr vert="horz" lIns="91440" tIns="45720" rIns="91440" bIns="45720" rtlCol="0" anchor="ctr"/>
          <a:lstStyle>
            <a:lvl1pPr algn="ctr">
              <a:defRPr sz="1100">
                <a:solidFill>
                  <a:schemeClr val="tx1"/>
                </a:solidFill>
                <a:latin typeface="+mj-lt"/>
              </a:defRPr>
            </a:lvl1pPr>
          </a:lstStyle>
          <a:p>
            <a:fld id="{14DA8466-51B6-440F-8995-3D5918D9CE24}" type="slidenum">
              <a:rPr lang="en-US" smtClean="0"/>
              <a:pPr/>
              <a:t>‹#›</a:t>
            </a:fld>
            <a:endParaRPr lang="en-US"/>
          </a:p>
        </p:txBody>
      </p:sp>
      <p:sp>
        <p:nvSpPr>
          <p:cNvPr id="7" name="Title Placeholder 1">
            <a:extLst>
              <a:ext uri="{FF2B5EF4-FFF2-40B4-BE49-F238E27FC236}">
                <a16:creationId xmlns:a16="http://schemas.microsoft.com/office/drawing/2014/main" id="{F5FC2460-E670-44C0-A3B0-C532D7DF02A2}"/>
              </a:ext>
            </a:extLst>
          </p:cNvPr>
          <p:cNvSpPr>
            <a:spLocks noGrp="1"/>
          </p:cNvSpPr>
          <p:nvPr>
            <p:ph type="title"/>
          </p:nvPr>
        </p:nvSpPr>
        <p:spPr bwMode="auto">
          <a:xfrm>
            <a:off x="290911" y="171864"/>
            <a:ext cx="11499455" cy="7418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lvl1pPr>
          </a:lstStyle>
          <a:p>
            <a:pPr lvl="0"/>
            <a:r>
              <a:rPr lang="en-US"/>
              <a:t>Click to edit Master title style</a:t>
            </a:r>
          </a:p>
        </p:txBody>
      </p:sp>
      <p:sp>
        <p:nvSpPr>
          <p:cNvPr id="8" name="Text Placeholder 5">
            <a:extLst>
              <a:ext uri="{FF2B5EF4-FFF2-40B4-BE49-F238E27FC236}">
                <a16:creationId xmlns:a16="http://schemas.microsoft.com/office/drawing/2014/main" id="{7216F8E8-D947-4483-911A-EE38B94498F9}"/>
              </a:ext>
            </a:extLst>
          </p:cNvPr>
          <p:cNvSpPr>
            <a:spLocks noGrp="1"/>
          </p:cNvSpPr>
          <p:nvPr>
            <p:ph type="body" sz="quarter" idx="10"/>
          </p:nvPr>
        </p:nvSpPr>
        <p:spPr>
          <a:xfrm>
            <a:off x="292103" y="1419229"/>
            <a:ext cx="11498263" cy="4752975"/>
          </a:xfrm>
          <a:prstGeom prst="rect">
            <a:avLst/>
          </a:prstGeom>
        </p:spPr>
        <p:txBody>
          <a:bodyPr/>
          <a:lstStyle>
            <a:lvl1pPr marL="225420" indent="-225420">
              <a:buClrTx/>
              <a:buSzPct val="100000"/>
              <a:buFont typeface="Arial" panose="020B0604020202020204" pitchFamily="34" charset="0"/>
              <a:buChar char="•"/>
              <a:defRPr sz="2800">
                <a:solidFill>
                  <a:schemeClr val="tx1"/>
                </a:solidFill>
              </a:defRPr>
            </a:lvl1pPr>
            <a:lvl2pPr marL="568311" indent="-228594">
              <a:buClrTx/>
              <a:buFont typeface="Arial" panose="020B0604020202020204" pitchFamily="34" charset="0"/>
              <a:buChar char="•"/>
              <a:defRPr sz="2400">
                <a:solidFill>
                  <a:schemeClr val="tx1"/>
                </a:solidFill>
              </a:defRPr>
            </a:lvl2pPr>
            <a:lvl3pPr marL="912791" indent="-163509">
              <a:buClrTx/>
              <a:buFont typeface="Arial" panose="020B0604020202020204" pitchFamily="34" charset="0"/>
              <a:buChar char="•"/>
              <a:defRPr sz="2000">
                <a:solidFill>
                  <a:schemeClr val="tx1"/>
                </a:solidFill>
              </a:defRPr>
            </a:lvl3pPr>
            <a:lvl4pPr marL="1079473" indent="0">
              <a:buClrTx/>
              <a:buFont typeface="Arial" panose="020B0604020202020204" pitchFamily="34" charset="0"/>
              <a:buNone/>
              <a:defRPr/>
            </a:lvl4pPr>
            <a:lvl5pPr marL="1547775" indent="-176209">
              <a:buClrTx/>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06486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6" name="Slide Number Placeholder">
            <a:extLst>
              <a:ext uri="{FF2B5EF4-FFF2-40B4-BE49-F238E27FC236}">
                <a16:creationId xmlns:a16="http://schemas.microsoft.com/office/drawing/2014/main" id="{31AE2E3A-B551-4C79-95B3-79B7CC87EB5A}"/>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A7DDB576-49B3-42E2-89EA-6E35EA8EF806}" type="slidenum">
              <a:rPr lang="en-US" smtClean="0"/>
              <a:pPr/>
              <a:t>‹#›</a:t>
            </a:fld>
            <a:endParaRPr lang="en-US"/>
          </a:p>
        </p:txBody>
      </p:sp>
      <p:sp>
        <p:nvSpPr>
          <p:cNvPr id="3" name="Content Placeholder">
            <a:extLst>
              <a:ext uri="{FF2B5EF4-FFF2-40B4-BE49-F238E27FC236}">
                <a16:creationId xmlns:a16="http://schemas.microsoft.com/office/drawing/2014/main" id="{37301DAC-9CD1-487B-9237-981D9C492F0A}"/>
              </a:ext>
            </a:extLst>
          </p:cNvPr>
          <p:cNvSpPr>
            <a:spLocks noGrp="1"/>
          </p:cNvSpPr>
          <p:nvPr>
            <p:ph idx="1"/>
          </p:nvPr>
        </p:nvSpPr>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0139856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CC81C-8C5F-DCF8-F1F6-1CD8472E7A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846DFB-7F2E-B975-6C64-5189D3CF7F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0DC8D8-B781-CAFA-0A66-B9CF2FF0A70D}"/>
              </a:ext>
            </a:extLst>
          </p:cNvPr>
          <p:cNvSpPr>
            <a:spLocks noGrp="1"/>
          </p:cNvSpPr>
          <p:nvPr>
            <p:ph type="dt" sz="half" idx="10"/>
          </p:nvPr>
        </p:nvSpPr>
        <p:spPr/>
        <p:txBody>
          <a:bodyPr/>
          <a:lstStyle/>
          <a:p>
            <a:fld id="{A48D240E-E666-426E-A5F2-0394E6CA022F}" type="datetimeFigureOut">
              <a:rPr lang="en-US" smtClean="0"/>
              <a:t>4/1/2026</a:t>
            </a:fld>
            <a:endParaRPr lang="en-US"/>
          </a:p>
        </p:txBody>
      </p:sp>
      <p:sp>
        <p:nvSpPr>
          <p:cNvPr id="5" name="Footer Placeholder 4">
            <a:extLst>
              <a:ext uri="{FF2B5EF4-FFF2-40B4-BE49-F238E27FC236}">
                <a16:creationId xmlns:a16="http://schemas.microsoft.com/office/drawing/2014/main" id="{C46980F7-6F30-DB83-B120-4D13EC5E65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344AB3-CFEF-5BA9-EFAB-39D8D5B669BC}"/>
              </a:ext>
            </a:extLst>
          </p:cNvPr>
          <p:cNvSpPr>
            <a:spLocks noGrp="1"/>
          </p:cNvSpPr>
          <p:nvPr>
            <p:ph type="sldNum" sz="quarter" idx="12"/>
          </p:nvPr>
        </p:nvSpPr>
        <p:spPr/>
        <p:txBody>
          <a:bodyPr/>
          <a:lstStyle/>
          <a:p>
            <a:fld id="{0417F7D0-F9E3-4479-A513-CC9F51BBB7CC}" type="slidenum">
              <a:rPr lang="en-US" smtClean="0"/>
              <a:t>‹#›</a:t>
            </a:fld>
            <a:endParaRPr lang="en-US"/>
          </a:p>
        </p:txBody>
      </p:sp>
    </p:spTree>
    <p:extLst>
      <p:ext uri="{BB962C8B-B14F-4D97-AF65-F5344CB8AC3E}">
        <p14:creationId xmlns:p14="http://schemas.microsoft.com/office/powerpoint/2010/main" val="2294621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B55E9-49C2-FDE2-8887-44A1EB5152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0E17AA-7B00-E1C7-2B3C-66435F273A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89163-7D53-1E66-E39F-0D15D01F0B7D}"/>
              </a:ext>
            </a:extLst>
          </p:cNvPr>
          <p:cNvSpPr>
            <a:spLocks noGrp="1"/>
          </p:cNvSpPr>
          <p:nvPr>
            <p:ph type="dt" sz="half" idx="10"/>
          </p:nvPr>
        </p:nvSpPr>
        <p:spPr/>
        <p:txBody>
          <a:bodyPr/>
          <a:lstStyle/>
          <a:p>
            <a:fld id="{A48D240E-E666-426E-A5F2-0394E6CA022F}" type="datetimeFigureOut">
              <a:rPr lang="en-US" smtClean="0"/>
              <a:t>4/1/2026</a:t>
            </a:fld>
            <a:endParaRPr lang="en-US"/>
          </a:p>
        </p:txBody>
      </p:sp>
      <p:sp>
        <p:nvSpPr>
          <p:cNvPr id="5" name="Footer Placeholder 4">
            <a:extLst>
              <a:ext uri="{FF2B5EF4-FFF2-40B4-BE49-F238E27FC236}">
                <a16:creationId xmlns:a16="http://schemas.microsoft.com/office/drawing/2014/main" id="{16C51F57-5594-47AD-382F-14297B204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B27DF0-E347-FD57-454B-72F972771069}"/>
              </a:ext>
            </a:extLst>
          </p:cNvPr>
          <p:cNvSpPr>
            <a:spLocks noGrp="1"/>
          </p:cNvSpPr>
          <p:nvPr>
            <p:ph type="sldNum" sz="quarter" idx="12"/>
          </p:nvPr>
        </p:nvSpPr>
        <p:spPr/>
        <p:txBody>
          <a:bodyPr/>
          <a:lstStyle/>
          <a:p>
            <a:fld id="{0417F7D0-F9E3-4479-A513-CC9F51BBB7CC}" type="slidenum">
              <a:rPr lang="en-US" smtClean="0"/>
              <a:t>‹#›</a:t>
            </a:fld>
            <a:endParaRPr lang="en-US"/>
          </a:p>
        </p:txBody>
      </p:sp>
    </p:spTree>
    <p:extLst>
      <p:ext uri="{BB962C8B-B14F-4D97-AF65-F5344CB8AC3E}">
        <p14:creationId xmlns:p14="http://schemas.microsoft.com/office/powerpoint/2010/main" val="3438920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ABD07924-EEFA-9D33-3ACB-87FC95867AF9}"/>
              </a:ext>
            </a:extLst>
          </p:cNvPr>
          <p:cNvPicPr>
            <a:picLocks noChangeAspect="1"/>
          </p:cNvPicPr>
          <p:nvPr userDrawn="1"/>
        </p:nvPicPr>
        <p:blipFill>
          <a:blip r:embed="rId2"/>
          <a:srcRect l="55168" t="27211" r="36982" b="59455"/>
          <a:stretch/>
        </p:blipFill>
        <p:spPr>
          <a:xfrm>
            <a:off x="1" y="0"/>
            <a:ext cx="12192000" cy="6866671"/>
          </a:xfrm>
          <a:prstGeom prst="rect">
            <a:avLst/>
          </a:prstGeom>
        </p:spPr>
      </p:pic>
      <p:sp>
        <p:nvSpPr>
          <p:cNvPr id="2" name="Title 1">
            <a:extLst>
              <a:ext uri="{FF2B5EF4-FFF2-40B4-BE49-F238E27FC236}">
                <a16:creationId xmlns:a16="http://schemas.microsoft.com/office/drawing/2014/main" id="{72454188-DA4F-1AFD-9659-132DB84A4441}"/>
              </a:ext>
            </a:extLst>
          </p:cNvPr>
          <p:cNvSpPr>
            <a:spLocks noGrp="1"/>
          </p:cNvSpPr>
          <p:nvPr>
            <p:ph type="title"/>
          </p:nvPr>
        </p:nvSpPr>
        <p:spPr>
          <a:xfrm>
            <a:off x="823352" y="1601902"/>
            <a:ext cx="10515600" cy="2852737"/>
          </a:xfrm>
        </p:spPr>
        <p:txBody>
          <a:bodyPr anchor="b">
            <a:normAutofit/>
          </a:bodyPr>
          <a:lstStyle>
            <a:lvl1pPr>
              <a:defRPr sz="3200" b="1">
                <a:solidFill>
                  <a:schemeClr val="bg1"/>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1837F53F-00BE-1615-93BB-BC2E5C47C1E1}"/>
              </a:ext>
            </a:extLst>
          </p:cNvPr>
          <p:cNvSpPr>
            <a:spLocks noGrp="1"/>
          </p:cNvSpPr>
          <p:nvPr>
            <p:ph type="body" idx="1"/>
          </p:nvPr>
        </p:nvSpPr>
        <p:spPr>
          <a:xfrm>
            <a:off x="823352" y="4723618"/>
            <a:ext cx="10515600" cy="1500187"/>
          </a:xfrm>
        </p:spPr>
        <p:txBody>
          <a:bodyPr/>
          <a:lstStyle>
            <a:lvl1pPr marL="0" indent="0">
              <a:buNone/>
              <a:defRPr sz="2400">
                <a:solidFill>
                  <a:schemeClr val="bg1"/>
                </a:solidFill>
                <a:latin typeface="Calibri" panose="020F0502020204030204" pitchFamily="34" charset="0"/>
                <a:cs typeface="Calibri" panose="020F050202020403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pic>
        <p:nvPicPr>
          <p:cNvPr id="11" name="Picture 12">
            <a:extLst>
              <a:ext uri="{FF2B5EF4-FFF2-40B4-BE49-F238E27FC236}">
                <a16:creationId xmlns:a16="http://schemas.microsoft.com/office/drawing/2014/main" id="{EC20E98E-D295-5803-440B-F7D75D69D999}"/>
              </a:ext>
            </a:extLst>
          </p:cNvPr>
          <p:cNvPicPr>
            <a:picLocks noChangeAspect="1"/>
          </p:cNvPicPr>
          <p:nvPr userDrawn="1"/>
        </p:nvPicPr>
        <p:blipFill>
          <a:blip r:embed="rId3"/>
          <a:srcRect/>
          <a:stretch/>
        </p:blipFill>
        <p:spPr bwMode="auto">
          <a:xfrm>
            <a:off x="10159569" y="6142043"/>
            <a:ext cx="1645519"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ACAD20EF-1750-5C60-A598-7BCE071397B3}"/>
              </a:ext>
            </a:extLst>
          </p:cNvPr>
          <p:cNvSpPr/>
          <p:nvPr userDrawn="1"/>
        </p:nvSpPr>
        <p:spPr>
          <a:xfrm rot="5400000" flipH="1">
            <a:off x="6016880" y="-803450"/>
            <a:ext cx="128545" cy="10777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b="0" i="0" spc="31" baseline="0" err="1">
              <a:solidFill>
                <a:schemeClr val="tx1"/>
              </a:solidFill>
              <a:ea typeface="Neue Haas Grotesk Display Std 55 Roman" charset="0"/>
              <a:cs typeface="Neue Haas Grotesk Display Std 55 Roman" charset="0"/>
            </a:endParaRPr>
          </a:p>
        </p:txBody>
      </p:sp>
    </p:spTree>
    <p:extLst>
      <p:ext uri="{BB962C8B-B14F-4D97-AF65-F5344CB8AC3E}">
        <p14:creationId xmlns:p14="http://schemas.microsoft.com/office/powerpoint/2010/main" val="3871298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49D091-B340-3E0E-2221-E7F046E315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22448E-0729-3F85-013E-C725FFB153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802AC058-8FE2-4F0F-406D-7C708B2C1D68}"/>
              </a:ext>
            </a:extLst>
          </p:cNvPr>
          <p:cNvSpPr/>
          <p:nvPr userDrawn="1"/>
        </p:nvSpPr>
        <p:spPr>
          <a:xfrm rot="5400000" flipH="1">
            <a:off x="5972559" y="-4648762"/>
            <a:ext cx="137160" cy="114994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b="0" i="0" spc="31" baseline="0" err="1">
              <a:solidFill>
                <a:schemeClr val="tx1"/>
              </a:solidFill>
              <a:ea typeface="Neue Haas Grotesk Display Std 55 Roman" charset="0"/>
              <a:cs typeface="Neue Haas Grotesk Display Std 55 Roman" charset="0"/>
            </a:endParaRPr>
          </a:p>
        </p:txBody>
      </p:sp>
      <p:sp>
        <p:nvSpPr>
          <p:cNvPr id="9" name="Title Placeholder 1">
            <a:extLst>
              <a:ext uri="{FF2B5EF4-FFF2-40B4-BE49-F238E27FC236}">
                <a16:creationId xmlns:a16="http://schemas.microsoft.com/office/drawing/2014/main" id="{432CF7C0-4C9A-143B-800A-87F40DBC86F9}"/>
              </a:ext>
            </a:extLst>
          </p:cNvPr>
          <p:cNvSpPr>
            <a:spLocks noGrp="1"/>
          </p:cNvSpPr>
          <p:nvPr>
            <p:ph type="title"/>
          </p:nvPr>
        </p:nvSpPr>
        <p:spPr bwMode="auto">
          <a:xfrm>
            <a:off x="290911" y="171864"/>
            <a:ext cx="11499455" cy="7418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b="1">
                <a:latin typeface="Calibri" panose="020F0502020204030204" pitchFamily="34" charset="0"/>
                <a:cs typeface="Calibri" panose="020F0502020204030204" pitchFamily="34" charset="0"/>
              </a:defRPr>
            </a:lvl1pPr>
          </a:lstStyle>
          <a:p>
            <a:pPr lvl="0"/>
            <a:r>
              <a:rPr lang="en-US"/>
              <a:t>Click to edit Master title style</a:t>
            </a:r>
          </a:p>
        </p:txBody>
      </p:sp>
      <p:sp>
        <p:nvSpPr>
          <p:cNvPr id="10" name="Slide Number Placeholder 1">
            <a:extLst>
              <a:ext uri="{FF2B5EF4-FFF2-40B4-BE49-F238E27FC236}">
                <a16:creationId xmlns:a16="http://schemas.microsoft.com/office/drawing/2014/main" id="{94273EF2-53B0-4DFA-E56C-B5812BA0ECC4}"/>
              </a:ext>
            </a:extLst>
          </p:cNvPr>
          <p:cNvSpPr txBox="1">
            <a:spLocks/>
          </p:cNvSpPr>
          <p:nvPr userDrawn="1"/>
        </p:nvSpPr>
        <p:spPr>
          <a:xfrm>
            <a:off x="191024" y="6402455"/>
            <a:ext cx="405456" cy="214112"/>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kern="1200">
                <a:solidFill>
                  <a:schemeClr val="tx1"/>
                </a:solidFill>
                <a:latin typeface="+mj-lt"/>
                <a:ea typeface="MS PGothic" panose="020B0600070205080204" pitchFamily="34" charset="-128"/>
                <a:cs typeface="+mn-cs"/>
              </a:defRPr>
            </a:lvl1pPr>
            <a:lvl2pPr marL="457200" algn="r"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r"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r"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r"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fld id="{14DA8466-51B6-440F-8995-3D5918D9CE24}" type="slidenum">
              <a:rPr lang="en-US" smtClean="0"/>
              <a:pPr/>
              <a:t>‹#›</a:t>
            </a:fld>
            <a:endParaRPr lang="en-US"/>
          </a:p>
        </p:txBody>
      </p:sp>
      <p:pic>
        <p:nvPicPr>
          <p:cNvPr id="11" name="Picture 10" descr="Image result for nimh nih logo png">
            <a:extLst>
              <a:ext uri="{FF2B5EF4-FFF2-40B4-BE49-F238E27FC236}">
                <a16:creationId xmlns:a16="http://schemas.microsoft.com/office/drawing/2014/main" id="{7359226C-61B8-986B-1BCA-D5768DBBC9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92544" y="6335775"/>
            <a:ext cx="1314493" cy="347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185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363663-1F27-170B-5A02-B202134F14EC}"/>
              </a:ext>
            </a:extLst>
          </p:cNvPr>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9C738C-5DB2-5BEC-0FC5-15F25E7342B0}"/>
              </a:ext>
            </a:extLst>
          </p:cNvPr>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864AF9-1045-D218-91EC-CEB41A9ECBCB}"/>
              </a:ext>
            </a:extLst>
          </p:cNvPr>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BD6574-DC45-0E60-3971-25C45DF186E8}"/>
              </a:ext>
            </a:extLst>
          </p:cNvPr>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5B9C1F67-1E10-8E09-53E1-80A2E6704B2B}"/>
              </a:ext>
            </a:extLst>
          </p:cNvPr>
          <p:cNvSpPr/>
          <p:nvPr userDrawn="1"/>
        </p:nvSpPr>
        <p:spPr>
          <a:xfrm rot="5400000" flipH="1">
            <a:off x="5972559" y="-4648762"/>
            <a:ext cx="137160" cy="114994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b="0" i="0" spc="31" baseline="0" err="1">
              <a:solidFill>
                <a:schemeClr val="tx1"/>
              </a:solidFill>
              <a:ea typeface="Neue Haas Grotesk Display Std 55 Roman" charset="0"/>
              <a:cs typeface="Neue Haas Grotesk Display Std 55 Roman" charset="0"/>
            </a:endParaRPr>
          </a:p>
        </p:txBody>
      </p:sp>
      <p:sp>
        <p:nvSpPr>
          <p:cNvPr id="11" name="Title Placeholder 1">
            <a:extLst>
              <a:ext uri="{FF2B5EF4-FFF2-40B4-BE49-F238E27FC236}">
                <a16:creationId xmlns:a16="http://schemas.microsoft.com/office/drawing/2014/main" id="{D61AC83C-41AE-A8E1-642D-4CACB8799835}"/>
              </a:ext>
            </a:extLst>
          </p:cNvPr>
          <p:cNvSpPr>
            <a:spLocks noGrp="1"/>
          </p:cNvSpPr>
          <p:nvPr>
            <p:ph type="title"/>
          </p:nvPr>
        </p:nvSpPr>
        <p:spPr bwMode="auto">
          <a:xfrm>
            <a:off x="290911" y="171864"/>
            <a:ext cx="11499455" cy="7418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b="1">
                <a:latin typeface="Calibri" panose="020F0502020204030204" pitchFamily="34" charset="0"/>
                <a:cs typeface="Calibri" panose="020F0502020204030204" pitchFamily="34" charset="0"/>
              </a:defRPr>
            </a:lvl1pPr>
          </a:lstStyle>
          <a:p>
            <a:pPr lvl="0"/>
            <a:r>
              <a:rPr lang="en-US"/>
              <a:t>Click to edit Master title style</a:t>
            </a:r>
          </a:p>
        </p:txBody>
      </p:sp>
      <p:sp>
        <p:nvSpPr>
          <p:cNvPr id="12" name="Slide Number Placeholder 1">
            <a:extLst>
              <a:ext uri="{FF2B5EF4-FFF2-40B4-BE49-F238E27FC236}">
                <a16:creationId xmlns:a16="http://schemas.microsoft.com/office/drawing/2014/main" id="{D880775D-3018-10CC-293F-39F79BEC1CC9}"/>
              </a:ext>
            </a:extLst>
          </p:cNvPr>
          <p:cNvSpPr txBox="1">
            <a:spLocks/>
          </p:cNvSpPr>
          <p:nvPr userDrawn="1"/>
        </p:nvSpPr>
        <p:spPr>
          <a:xfrm>
            <a:off x="191024" y="6402455"/>
            <a:ext cx="405456" cy="214112"/>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kern="1200">
                <a:solidFill>
                  <a:schemeClr val="tx1"/>
                </a:solidFill>
                <a:latin typeface="+mj-lt"/>
                <a:ea typeface="MS PGothic" panose="020B0600070205080204" pitchFamily="34" charset="-128"/>
                <a:cs typeface="+mn-cs"/>
              </a:defRPr>
            </a:lvl1pPr>
            <a:lvl2pPr marL="457200" algn="r"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r"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r"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r"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fld id="{14DA8466-51B6-440F-8995-3D5918D9CE24}" type="slidenum">
              <a:rPr lang="en-US" smtClean="0"/>
              <a:pPr/>
              <a:t>‹#›</a:t>
            </a:fld>
            <a:endParaRPr lang="en-US"/>
          </a:p>
        </p:txBody>
      </p:sp>
      <p:pic>
        <p:nvPicPr>
          <p:cNvPr id="13" name="Picture 12" descr="Image result for nimh nih logo png">
            <a:extLst>
              <a:ext uri="{FF2B5EF4-FFF2-40B4-BE49-F238E27FC236}">
                <a16:creationId xmlns:a16="http://schemas.microsoft.com/office/drawing/2014/main" id="{9D3A9089-89F1-CFDF-3183-E2E00026ADC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92544" y="6335775"/>
            <a:ext cx="1314493" cy="347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27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theme" Target="../theme/theme2.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gs>
          </a:gsLst>
          <a:lin ang="4440000"/>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03B862B-506B-4C72-B005-EDFE4AF347C5}"/>
              </a:ext>
            </a:extLst>
          </p:cNvPr>
          <p:cNvSpPr/>
          <p:nvPr userDrawn="1"/>
        </p:nvSpPr>
        <p:spPr>
          <a:xfrm rot="5400000" flipH="1">
            <a:off x="5972559" y="-4648762"/>
            <a:ext cx="137160" cy="114994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b="0" i="0" spc="31" baseline="0" err="1">
              <a:solidFill>
                <a:schemeClr val="tx1"/>
              </a:solidFill>
              <a:ea typeface="Neue Haas Grotesk Display Std 55 Roman" charset="0"/>
              <a:cs typeface="Neue Haas Grotesk Display Std 55 Roman" charset="0"/>
            </a:endParaRPr>
          </a:p>
        </p:txBody>
      </p:sp>
      <p:sp>
        <p:nvSpPr>
          <p:cNvPr id="3" name="Slide Number Placeholder 1">
            <a:extLst>
              <a:ext uri="{FF2B5EF4-FFF2-40B4-BE49-F238E27FC236}">
                <a16:creationId xmlns:a16="http://schemas.microsoft.com/office/drawing/2014/main" id="{2B9B7DBB-482D-419D-BC3E-C3EF64C1953B}"/>
              </a:ext>
            </a:extLst>
          </p:cNvPr>
          <p:cNvSpPr>
            <a:spLocks noGrp="1"/>
          </p:cNvSpPr>
          <p:nvPr>
            <p:ph type="sldNum" sz="quarter" idx="4"/>
          </p:nvPr>
        </p:nvSpPr>
        <p:spPr>
          <a:xfrm>
            <a:off x="191024" y="6402455"/>
            <a:ext cx="405456" cy="214112"/>
          </a:xfrm>
          <a:prstGeom prst="rect">
            <a:avLst/>
          </a:prstGeom>
        </p:spPr>
        <p:txBody>
          <a:bodyPr vert="horz" lIns="91440" tIns="45720" rIns="91440" bIns="45720" rtlCol="0" anchor="ctr"/>
          <a:lstStyle>
            <a:lvl1pPr algn="ctr">
              <a:defRPr sz="1100">
                <a:solidFill>
                  <a:schemeClr val="tx1"/>
                </a:solidFill>
                <a:latin typeface="+mj-lt"/>
              </a:defRPr>
            </a:lvl1pPr>
          </a:lstStyle>
          <a:p>
            <a:fld id="{14DA8466-51B6-440F-8995-3D5918D9CE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79" r:id="rId1"/>
    <p:sldLayoutId id="2147484085" r:id="rId2"/>
    <p:sldLayoutId id="2147484084" r:id="rId3"/>
    <p:sldLayoutId id="2147484119" r:id="rId4"/>
  </p:sldLayoutIdLst>
  <p:hf hdr="0" ftr="0"/>
  <p:txStyles>
    <p:titleStyle>
      <a:lvl1pPr algn="l" rtl="0" eaLnBrk="1" fontAlgn="base" hangingPunct="1">
        <a:spcBef>
          <a:spcPct val="0"/>
        </a:spcBef>
        <a:spcAft>
          <a:spcPct val="0"/>
        </a:spcAft>
        <a:defRPr sz="2500" b="1">
          <a:solidFill>
            <a:sysClr val="windowText" lastClr="000000"/>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2500" b="1">
          <a:solidFill>
            <a:schemeClr val="bg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2500" b="1">
          <a:solidFill>
            <a:schemeClr val="bg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2500" b="1">
          <a:solidFill>
            <a:schemeClr val="bg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2500" b="1">
          <a:solidFill>
            <a:schemeClr val="bg1"/>
          </a:solidFill>
          <a:latin typeface="Arial" charset="0"/>
          <a:ea typeface="MS PGothic" panose="020B0600070205080204" pitchFamily="34" charset="-128"/>
          <a:cs typeface="ＭＳ Ｐゴシック" charset="0"/>
        </a:defRPr>
      </a:lvl5pPr>
      <a:lvl6pPr marL="457189" algn="l" rtl="0" eaLnBrk="1" fontAlgn="base" hangingPunct="1">
        <a:spcBef>
          <a:spcPct val="0"/>
        </a:spcBef>
        <a:spcAft>
          <a:spcPct val="0"/>
        </a:spcAft>
        <a:defRPr sz="2000" b="1">
          <a:solidFill>
            <a:srgbClr val="00468B"/>
          </a:solidFill>
          <a:latin typeface="Arial" charset="0"/>
          <a:ea typeface="ＭＳ Ｐゴシック" charset="0"/>
        </a:defRPr>
      </a:lvl6pPr>
      <a:lvl7pPr marL="914377" algn="l" rtl="0" eaLnBrk="1" fontAlgn="base" hangingPunct="1">
        <a:spcBef>
          <a:spcPct val="0"/>
        </a:spcBef>
        <a:spcAft>
          <a:spcPct val="0"/>
        </a:spcAft>
        <a:defRPr sz="2000" b="1">
          <a:solidFill>
            <a:srgbClr val="00468B"/>
          </a:solidFill>
          <a:latin typeface="Arial" charset="0"/>
          <a:ea typeface="ＭＳ Ｐゴシック" charset="0"/>
        </a:defRPr>
      </a:lvl7pPr>
      <a:lvl8pPr marL="1371566" algn="l" rtl="0" eaLnBrk="1" fontAlgn="base" hangingPunct="1">
        <a:spcBef>
          <a:spcPct val="0"/>
        </a:spcBef>
        <a:spcAft>
          <a:spcPct val="0"/>
        </a:spcAft>
        <a:defRPr sz="2000" b="1">
          <a:solidFill>
            <a:srgbClr val="00468B"/>
          </a:solidFill>
          <a:latin typeface="Arial" charset="0"/>
          <a:ea typeface="ＭＳ Ｐゴシック" charset="0"/>
        </a:defRPr>
      </a:lvl8pPr>
      <a:lvl9pPr marL="1828754" algn="l" rtl="0" eaLnBrk="1" fontAlgn="base" hangingPunct="1">
        <a:spcBef>
          <a:spcPct val="0"/>
        </a:spcBef>
        <a:spcAft>
          <a:spcPct val="0"/>
        </a:spcAft>
        <a:defRPr sz="2000" b="1">
          <a:solidFill>
            <a:srgbClr val="00468B"/>
          </a:solidFill>
          <a:latin typeface="Arial" charset="0"/>
          <a:ea typeface="ＭＳ Ｐゴシック" charset="0"/>
        </a:defRPr>
      </a:lvl9pPr>
    </p:titleStyle>
    <p:bodyStyle>
      <a:lvl1pPr marL="225420" indent="-225420" algn="l" rtl="0" eaLnBrk="1" fontAlgn="base" hangingPunct="1">
        <a:lnSpc>
          <a:spcPct val="90000"/>
        </a:lnSpc>
        <a:spcBef>
          <a:spcPct val="50000"/>
        </a:spcBef>
        <a:spcAft>
          <a:spcPct val="0"/>
        </a:spcAft>
        <a:buClr>
          <a:srgbClr val="64A03C"/>
        </a:buClr>
        <a:buSzPct val="120000"/>
        <a:buChar char="•"/>
        <a:defRPr sz="2000">
          <a:solidFill>
            <a:srgbClr val="292929"/>
          </a:solidFill>
          <a:latin typeface="+mn-lt"/>
          <a:ea typeface="MS PGothic" panose="020B0600070205080204" pitchFamily="34" charset="-128"/>
          <a:cs typeface="ＭＳ Ｐゴシック" charset="0"/>
        </a:defRPr>
      </a:lvl1pPr>
      <a:lvl2pPr marL="568311" indent="-228594" algn="l" rtl="0" eaLnBrk="1" fontAlgn="base" hangingPunct="1">
        <a:lnSpc>
          <a:spcPct val="90000"/>
        </a:lnSpc>
        <a:spcBef>
          <a:spcPct val="50000"/>
        </a:spcBef>
        <a:spcAft>
          <a:spcPct val="0"/>
        </a:spcAft>
        <a:buClr>
          <a:srgbClr val="0046A0"/>
        </a:buClr>
        <a:buFont typeface="Wingdings" panose="05000000000000000000" pitchFamily="2" charset="2"/>
        <a:buChar char="§"/>
        <a:defRPr>
          <a:solidFill>
            <a:srgbClr val="292929"/>
          </a:solidFill>
          <a:latin typeface="+mn-lt"/>
          <a:ea typeface="MS PGothic" panose="020B0600070205080204" pitchFamily="34" charset="-128"/>
        </a:defRPr>
      </a:lvl2pPr>
      <a:lvl3pPr marL="912791" indent="-163509" algn="l" rtl="0" eaLnBrk="1" fontAlgn="base" hangingPunct="1">
        <a:lnSpc>
          <a:spcPct val="90000"/>
        </a:lnSpc>
        <a:spcBef>
          <a:spcPct val="50000"/>
        </a:spcBef>
        <a:spcAft>
          <a:spcPct val="0"/>
        </a:spcAft>
        <a:buClr>
          <a:srgbClr val="64A03C"/>
        </a:buClr>
        <a:buChar char="•"/>
        <a:defRPr sz="1600">
          <a:solidFill>
            <a:srgbClr val="292929"/>
          </a:solidFill>
          <a:latin typeface="+mn-lt"/>
          <a:ea typeface="MS PGothic" panose="020B0600070205080204" pitchFamily="34" charset="-128"/>
        </a:defRPr>
      </a:lvl3pPr>
      <a:lvl4pPr marL="1257269" indent="-177796" algn="l" rtl="0" eaLnBrk="1" fontAlgn="base" hangingPunct="1">
        <a:lnSpc>
          <a:spcPct val="90000"/>
        </a:lnSpc>
        <a:spcBef>
          <a:spcPct val="50000"/>
        </a:spcBef>
        <a:spcAft>
          <a:spcPct val="0"/>
        </a:spcAft>
        <a:buClr>
          <a:srgbClr val="003CA0"/>
        </a:buClr>
        <a:buFont typeface="Wingdings" panose="05000000000000000000" pitchFamily="2" charset="2"/>
        <a:buChar char="§"/>
        <a:defRPr sz="1400">
          <a:solidFill>
            <a:srgbClr val="292929"/>
          </a:solidFill>
          <a:latin typeface="+mn-lt"/>
          <a:ea typeface="MS PGothic" panose="020B0600070205080204" pitchFamily="34" charset="-128"/>
        </a:defRPr>
      </a:lvl4pPr>
      <a:lvl5pPr marL="1547775" indent="-176209" algn="l" rtl="0" eaLnBrk="1" fontAlgn="base" hangingPunct="1">
        <a:lnSpc>
          <a:spcPct val="90000"/>
        </a:lnSpc>
        <a:spcBef>
          <a:spcPct val="50000"/>
        </a:spcBef>
        <a:spcAft>
          <a:spcPct val="0"/>
        </a:spcAft>
        <a:buClr>
          <a:srgbClr val="64A03C"/>
        </a:buClr>
        <a:buChar char="•"/>
        <a:defRPr sz="1400">
          <a:solidFill>
            <a:srgbClr val="292929"/>
          </a:solidFill>
          <a:latin typeface="+mn-lt"/>
          <a:ea typeface="MS PGothic" panose="020B0600070205080204" pitchFamily="34" charset="-128"/>
        </a:defRPr>
      </a:lvl5pPr>
      <a:lvl6pPr marL="2004963" indent="-176209" algn="l" rtl="0" eaLnBrk="1" fontAlgn="base" hangingPunct="1">
        <a:lnSpc>
          <a:spcPct val="90000"/>
        </a:lnSpc>
        <a:spcBef>
          <a:spcPct val="50000"/>
        </a:spcBef>
        <a:spcAft>
          <a:spcPct val="0"/>
        </a:spcAft>
        <a:buClr>
          <a:srgbClr val="64A03C"/>
        </a:buClr>
        <a:buChar char="•"/>
        <a:defRPr sz="1400">
          <a:solidFill>
            <a:srgbClr val="292929"/>
          </a:solidFill>
          <a:latin typeface="+mn-lt"/>
          <a:ea typeface="+mn-ea"/>
        </a:defRPr>
      </a:lvl6pPr>
      <a:lvl7pPr marL="2462152" indent="-176209" algn="l" rtl="0" eaLnBrk="1" fontAlgn="base" hangingPunct="1">
        <a:lnSpc>
          <a:spcPct val="90000"/>
        </a:lnSpc>
        <a:spcBef>
          <a:spcPct val="50000"/>
        </a:spcBef>
        <a:spcAft>
          <a:spcPct val="0"/>
        </a:spcAft>
        <a:buClr>
          <a:srgbClr val="64A03C"/>
        </a:buClr>
        <a:buChar char="•"/>
        <a:defRPr sz="1400">
          <a:solidFill>
            <a:srgbClr val="292929"/>
          </a:solidFill>
          <a:latin typeface="+mn-lt"/>
          <a:ea typeface="+mn-ea"/>
        </a:defRPr>
      </a:lvl7pPr>
      <a:lvl8pPr marL="2919340" indent="-176209" algn="l" rtl="0" eaLnBrk="1" fontAlgn="base" hangingPunct="1">
        <a:lnSpc>
          <a:spcPct val="90000"/>
        </a:lnSpc>
        <a:spcBef>
          <a:spcPct val="50000"/>
        </a:spcBef>
        <a:spcAft>
          <a:spcPct val="0"/>
        </a:spcAft>
        <a:buClr>
          <a:srgbClr val="64A03C"/>
        </a:buClr>
        <a:buChar char="•"/>
        <a:defRPr sz="1400">
          <a:solidFill>
            <a:srgbClr val="292929"/>
          </a:solidFill>
          <a:latin typeface="+mn-lt"/>
          <a:ea typeface="+mn-ea"/>
        </a:defRPr>
      </a:lvl8pPr>
      <a:lvl9pPr marL="3376529" indent="-176209" algn="l" rtl="0" eaLnBrk="1" fontAlgn="base" hangingPunct="1">
        <a:lnSpc>
          <a:spcPct val="90000"/>
        </a:lnSpc>
        <a:spcBef>
          <a:spcPct val="50000"/>
        </a:spcBef>
        <a:spcAft>
          <a:spcPct val="0"/>
        </a:spcAft>
        <a:buClr>
          <a:srgbClr val="64A03C"/>
        </a:buClr>
        <a:buChar char="•"/>
        <a:defRPr sz="1400">
          <a:solidFill>
            <a:srgbClr val="292929"/>
          </a:solidFill>
          <a:latin typeface="+mn-lt"/>
          <a:ea typeface="+mn-ea"/>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E3567D-6536-8AD2-C677-CEF7AC5D5A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FFEE48-F663-E2A2-46BB-5E9EE2939D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DE4B69-77C0-F582-DCC5-3EEB77ED79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48D240E-E666-426E-A5F2-0394E6CA022F}" type="datetimeFigureOut">
              <a:rPr lang="en-US" smtClean="0"/>
              <a:t>4/1/2026</a:t>
            </a:fld>
            <a:endParaRPr lang="en-US"/>
          </a:p>
        </p:txBody>
      </p:sp>
      <p:sp>
        <p:nvSpPr>
          <p:cNvPr id="5" name="Footer Placeholder 4">
            <a:extLst>
              <a:ext uri="{FF2B5EF4-FFF2-40B4-BE49-F238E27FC236}">
                <a16:creationId xmlns:a16="http://schemas.microsoft.com/office/drawing/2014/main" id="{383E2558-6A3B-78C6-3AB9-23E54A22D1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D61FE5E-0186-89EF-E19E-7C12C3EBC6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417F7D0-F9E3-4479-A513-CC9F51BBB7CC}" type="slidenum">
              <a:rPr lang="en-US" smtClean="0"/>
              <a:t>‹#›</a:t>
            </a:fld>
            <a:endParaRPr lang="en-US"/>
          </a:p>
        </p:txBody>
      </p:sp>
    </p:spTree>
    <p:extLst>
      <p:ext uri="{BB962C8B-B14F-4D97-AF65-F5344CB8AC3E}">
        <p14:creationId xmlns:p14="http://schemas.microsoft.com/office/powerpoint/2010/main" val="2093685943"/>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 id="2147484120" r:id="rId13"/>
    <p:sldLayoutId id="214748412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8389625"/>
      </p:ext>
    </p:extLst>
  </p:cSld>
  <p:clrMap bg1="lt1" tx1="dk1" bg2="lt2" tx2="dk2" accent1="accent1" accent2="accent2" accent3="accent3" accent4="accent4" accent5="accent5" accent6="accent6" hlink="hlink" folHlink="folHlink"/>
  <p:sldLayoutIdLst>
    <p:sldLayoutId id="2147484087" r:id="rId1"/>
    <p:sldLayoutId id="2147483722" r:id="rId2"/>
    <p:sldLayoutId id="2147484088" r:id="rId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DEFCBE-DCFA-4517-B0C7-13EDF284757A}"/>
              </a:ext>
            </a:extLst>
          </p:cNvPr>
          <p:cNvSpPr/>
          <p:nvPr userDrawn="1"/>
        </p:nvSpPr>
        <p:spPr>
          <a:xfrm rot="5400000" flipH="1">
            <a:off x="6044005" y="-4415914"/>
            <a:ext cx="137160" cy="11033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b="0" i="0" spc="30" baseline="0" err="1">
              <a:solidFill>
                <a:schemeClr val="tx1"/>
              </a:solidFill>
              <a:ea typeface="Neue Haas Grotesk Display Std 55 Roman" charset="0"/>
              <a:cs typeface="Neue Haas Grotesk Display Std 55 Roman" charset="0"/>
            </a:endParaRPr>
          </a:p>
        </p:txBody>
      </p:sp>
      <p:sp>
        <p:nvSpPr>
          <p:cNvPr id="5" name="Slide Number Placeholder 3">
            <a:extLst>
              <a:ext uri="{FF2B5EF4-FFF2-40B4-BE49-F238E27FC236}">
                <a16:creationId xmlns:a16="http://schemas.microsoft.com/office/drawing/2014/main" id="{AA790FFB-9074-4A89-B646-C91148FECA22}"/>
              </a:ext>
            </a:extLst>
          </p:cNvPr>
          <p:cNvSpPr>
            <a:spLocks noGrp="1"/>
          </p:cNvSpPr>
          <p:nvPr>
            <p:ph type="sldNum" sz="quarter" idx="4"/>
          </p:nvPr>
        </p:nvSpPr>
        <p:spPr>
          <a:xfrm>
            <a:off x="324477" y="6408176"/>
            <a:ext cx="540608" cy="214112"/>
          </a:xfrm>
          <a:prstGeom prst="rect">
            <a:avLst/>
          </a:prstGeom>
        </p:spPr>
        <p:txBody>
          <a:bodyPr anchor="ctr"/>
          <a:lstStyle>
            <a:lvl1pPr algn="ctr">
              <a:defRPr sz="1100"/>
            </a:lvl1pPr>
          </a:lstStyle>
          <a:p>
            <a:fld id="{14DA8466-51B6-440F-8995-3D5918D9CE24}" type="slidenum">
              <a:rPr lang="en-US" smtClean="0"/>
              <a:pPr/>
              <a:t>‹#›</a:t>
            </a:fld>
            <a:endParaRPr lang="en-US"/>
          </a:p>
        </p:txBody>
      </p:sp>
    </p:spTree>
    <p:extLst>
      <p:ext uri="{BB962C8B-B14F-4D97-AF65-F5344CB8AC3E}">
        <p14:creationId xmlns:p14="http://schemas.microsoft.com/office/powerpoint/2010/main" val="1603789821"/>
      </p:ext>
    </p:extLst>
  </p:cSld>
  <p:clrMap bg1="lt1" tx1="dk1" bg2="lt2" tx2="dk2" accent1="accent1" accent2="accent2" accent3="accent3" accent4="accent4" accent5="accent5" accent6="accent6" hlink="hlink" folHlink="folHlink"/>
  <p:sldLayoutIdLst>
    <p:sldLayoutId id="2147484103" r:id="rId1"/>
    <p:sldLayoutId id="214748410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ih.gov/about-nih/nih-director/statements/advancing-nihs-mission-through-unified-strategy" TargetMode="External"/><Relationship Id="rId2" Type="http://schemas.openxmlformats.org/officeDocument/2006/relationships/hyperlink" Target="https://grants.nih.gov/news-events/nih-extramural-nexus-news/2025/11/implementing-a-unified-nih-funding-strategy-to-guide-consistent-and-clearer-award-decisions"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hyperlink" Target="https://grants.nih.gov/grants/guide/notice-files/NOT-OD-26-047.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www.nih.gov/about-nih/nih-wide-strategic-plan"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grants.nih.gov/policy-and-compliance/implementation-of-new-initiatives-and-policies/updates-to-finding-nih-funding-opportunities-and-informa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grants.nih.gov/funding/find-a-fit-for-your-research/highlighted-topic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nimh.nih.gov/about/organization/dtr/geriatrics-aging-processes-research-branch"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grants.nih.gov/grants/guide/pa-files/PAR-25-039.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grants.nih.gov/grants/guide/pa-files/PAR-25-040.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grants.nih.gov/grants/guide/pa-files/PAR-25-065.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grants.nih.gov/grants/guide/pa-files/PAR-25-064.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grants.nih.gov/grants/guide/pa-files/PAR-25-067.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grants.nih.gov/grants/guide/pa-files/PAR-25-066.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grants.nih.gov/grants/guide/pa-files/PAR-25-281.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grants.nih.gov/grants/guide/pa-files/PAR-25-282.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simpler.grants.gov/opportunity/3702dc53-99c8-4506-ac67-4a017e0bdc73"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nimh.nih.gov/funding/grant-writing-and-application-process/concept-clearances/2025/advancing-research-on-empirically-supported-interventions-for-older-adults-living-with-serious-mental-illnes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sharing.nih.gov/" TargetMode="External"/><Relationship Id="rId2" Type="http://schemas.openxmlformats.org/officeDocument/2006/relationships/hyperlink" Target="https://grants.nih.gov/grants/guide/notice-files/NOT-OD-26-046.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phenxtoolkit.org/collections/view/1/" TargetMode="External"/><Relationship Id="rId2" Type="http://schemas.openxmlformats.org/officeDocument/2006/relationships/hyperlink" Target="https://grants.nih.gov/grants/guide/notice-files/NOT-MH-23-100.html" TargetMode="External"/><Relationship Id="rId1" Type="http://schemas.openxmlformats.org/officeDocument/2006/relationships/slideLayout" Target="../slideLayouts/slideLayout3.xml"/><Relationship Id="rId4" Type="http://schemas.openxmlformats.org/officeDocument/2006/relationships/hyperlink" Target="https://grants.nih.gov/grants/guide/notice-files/NOT-MH-25-055.htm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grants.nih.gov/grants/guide/notice-files/NOT-MH-23-375.html" TargetMode="External"/><Relationship Id="rId2" Type="http://schemas.openxmlformats.org/officeDocument/2006/relationships/hyperlink" Target="https://grants.nih.gov/grants/guide/notice-files/NOT-OD-26-032.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grants.nih.gov/grants/guide/pa-files/PAR-25-177.html" TargetMode="External"/><Relationship Id="rId3" Type="http://schemas.openxmlformats.org/officeDocument/2006/relationships/hyperlink" Target="https://grants.nih.gov/grants/guide/pa-files/PAR-25-180.html" TargetMode="External"/><Relationship Id="rId7" Type="http://schemas.openxmlformats.org/officeDocument/2006/relationships/hyperlink" Target="https://grants.nih.gov/grants/guide/pa-files/PAR-25-183.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grants.nih.gov/grants/guide/pa-files/PAR-25-184.html" TargetMode="External"/><Relationship Id="rId11" Type="http://schemas.openxmlformats.org/officeDocument/2006/relationships/hyperlink" Target="https://grants.nih.gov/grants/guide/pa-files/PAR-25-285.html" TargetMode="External"/><Relationship Id="rId5" Type="http://schemas.openxmlformats.org/officeDocument/2006/relationships/hyperlink" Target="https://grants.nih.gov/grants/guide/pa-files/PAR-25-178.html" TargetMode="External"/><Relationship Id="rId10" Type="http://schemas.openxmlformats.org/officeDocument/2006/relationships/hyperlink" Target="https://grants.nih.gov/grants/guide/pa-files/PAR-25-181.html" TargetMode="External"/><Relationship Id="rId4" Type="http://schemas.openxmlformats.org/officeDocument/2006/relationships/hyperlink" Target="https://grants.nih.gov/grants/guide/pa-files/PAR-25-179.html" TargetMode="External"/><Relationship Id="rId9" Type="http://schemas.openxmlformats.org/officeDocument/2006/relationships/hyperlink" Target="https://grants.nih.gov/grants/guide/pa-files/PAR-25-182.html"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grants.nih.gov/grants/guide/notice-files/NOT-OD-26-009.html" TargetMode="External"/><Relationship Id="rId3" Type="http://schemas.openxmlformats.org/officeDocument/2006/relationships/hyperlink" Target="https://grants.nih.gov/grants/guide/notice-files/NOT-OD-25-047.html" TargetMode="External"/><Relationship Id="rId7" Type="http://schemas.openxmlformats.org/officeDocument/2006/relationships/hyperlink" Target="https://grants.nih.gov/grants/guide/notice-files/NOT-OD-26-019.html" TargetMode="External"/><Relationship Id="rId2" Type="http://schemas.openxmlformats.org/officeDocument/2006/relationships/hyperlink" Target="https://grants.nih.gov/policy-and-compliance/notice-of-policy-changes" TargetMode="External"/><Relationship Id="rId1" Type="http://schemas.openxmlformats.org/officeDocument/2006/relationships/slideLayout" Target="../slideLayouts/slideLayout3.xml"/><Relationship Id="rId6" Type="http://schemas.openxmlformats.org/officeDocument/2006/relationships/hyperlink" Target="https://grants.nih.gov/grants/guide/notice-files/NOT-OD-26-025.html" TargetMode="External"/><Relationship Id="rId5" Type="http://schemas.openxmlformats.org/officeDocument/2006/relationships/hyperlink" Target="https://grants.nih.gov/grants/guide/notice-files/NOT-OD-25-131.html" TargetMode="External"/><Relationship Id="rId4" Type="http://schemas.openxmlformats.org/officeDocument/2006/relationships/hyperlink" Target="https://sharing.nih.gov/public-access-policy" TargetMode="External"/><Relationship Id="rId9" Type="http://schemas.openxmlformats.org/officeDocument/2006/relationships/hyperlink" Target="https://grants.nih.gov/grants/guide/notice-files/NOT-OD-25-132.html"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grants.nih.gov/grants/guide/notice-files/NOT-OD-24-010.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grants.nih.gov/policy/peer/simplifying-review.htm"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openclipart.org/detail/3040/thumbtack-note-email" TargetMode="External"/><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hyperlink" Target="mailto:Liz.Necka@nih.gov"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hyperlink" Target="mailto:JEvans1@nih.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7F3115B-2990-47EA-8EC4-6884350DBE85}"/>
              </a:ext>
            </a:extLst>
          </p:cNvPr>
          <p:cNvSpPr>
            <a:spLocks noGrp="1"/>
          </p:cNvSpPr>
          <p:nvPr>
            <p:ph type="title"/>
          </p:nvPr>
        </p:nvSpPr>
        <p:spPr/>
        <p:txBody>
          <a:bodyPr/>
          <a:lstStyle/>
          <a:p>
            <a:r>
              <a:rPr lang="en-US"/>
              <a:t>NIMH Update</a:t>
            </a:r>
            <a:br>
              <a:rPr lang="en-US"/>
            </a:br>
            <a:r>
              <a:rPr lang="en-US"/>
              <a:t>Succeeding in Mental Health and Aging Research March Webinar</a:t>
            </a:r>
          </a:p>
        </p:txBody>
      </p:sp>
      <p:sp>
        <p:nvSpPr>
          <p:cNvPr id="7" name="Text Placeholder 2">
            <a:extLst>
              <a:ext uri="{FF2B5EF4-FFF2-40B4-BE49-F238E27FC236}">
                <a16:creationId xmlns:a16="http://schemas.microsoft.com/office/drawing/2014/main" id="{7A4D0713-C807-4150-9DB3-3619674B4AC6}"/>
              </a:ext>
            </a:extLst>
          </p:cNvPr>
          <p:cNvSpPr>
            <a:spLocks noGrp="1"/>
          </p:cNvSpPr>
          <p:nvPr>
            <p:ph type="body" sz="quarter" idx="10"/>
          </p:nvPr>
        </p:nvSpPr>
        <p:spPr>
          <a:xfrm>
            <a:off x="234321" y="1860279"/>
            <a:ext cx="6466888" cy="1874143"/>
          </a:xfrm>
        </p:spPr>
        <p:txBody>
          <a:bodyPr vert="horz" lIns="91440" tIns="45720" rIns="91440" bIns="45720" anchor="t"/>
          <a:lstStyle/>
          <a:p>
            <a:pPr>
              <a:spcBef>
                <a:spcPts val="600"/>
              </a:spcBef>
            </a:pPr>
            <a:endParaRPr lang="en-US" sz="2400" dirty="0"/>
          </a:p>
          <a:p>
            <a:pPr>
              <a:spcBef>
                <a:spcPts val="600"/>
              </a:spcBef>
            </a:pPr>
            <a:r>
              <a:rPr lang="en-US" sz="2400"/>
              <a:t>Liz Necka (Lyons), PhD</a:t>
            </a:r>
          </a:p>
          <a:p>
            <a:pPr>
              <a:spcBef>
                <a:spcPts val="600"/>
              </a:spcBef>
            </a:pPr>
            <a:r>
              <a:rPr lang="en-US" altLang="en-US" sz="2400"/>
              <a:t>NIMH, Division of Translational Research</a:t>
            </a:r>
          </a:p>
          <a:p>
            <a:pPr>
              <a:spcBef>
                <a:spcPts val="600"/>
              </a:spcBef>
            </a:pPr>
            <a:r>
              <a:rPr lang="en-US" altLang="en-US" sz="2400"/>
              <a:t>Geriatrics and Aging Processes Research Branch</a:t>
            </a:r>
            <a:endParaRPr lang="en-US" altLang="en-US"/>
          </a:p>
          <a:p>
            <a:endParaRPr lang="en-US"/>
          </a:p>
          <a:p>
            <a:endParaRPr lang="en-US" altLang="en-US"/>
          </a:p>
        </p:txBody>
      </p:sp>
      <p:sp>
        <p:nvSpPr>
          <p:cNvPr id="4" name="Text Placeholder 3">
            <a:extLst>
              <a:ext uri="{FF2B5EF4-FFF2-40B4-BE49-F238E27FC236}">
                <a16:creationId xmlns:a16="http://schemas.microsoft.com/office/drawing/2014/main" id="{7134A6FE-A977-D13B-A444-89502AA3D8B4}"/>
              </a:ext>
            </a:extLst>
          </p:cNvPr>
          <p:cNvSpPr>
            <a:spLocks noGrp="1"/>
          </p:cNvSpPr>
          <p:nvPr>
            <p:ph type="body" sz="quarter" idx="12"/>
          </p:nvPr>
        </p:nvSpPr>
        <p:spPr>
          <a:xfrm>
            <a:off x="253859" y="4284612"/>
            <a:ext cx="6434324" cy="906044"/>
          </a:xfrm>
        </p:spPr>
        <p:txBody>
          <a:bodyPr/>
          <a:lstStyle/>
          <a:p>
            <a:r>
              <a:rPr lang="en-US" b="1"/>
              <a:t>March 31, 2026</a:t>
            </a:r>
          </a:p>
        </p:txBody>
      </p:sp>
      <p:sp>
        <p:nvSpPr>
          <p:cNvPr id="8" name="Text Placeholder 2">
            <a:extLst>
              <a:ext uri="{FF2B5EF4-FFF2-40B4-BE49-F238E27FC236}">
                <a16:creationId xmlns:a16="http://schemas.microsoft.com/office/drawing/2014/main" id="{25E8F11E-E1EC-4B78-A4D0-6439993286F4}"/>
              </a:ext>
            </a:extLst>
          </p:cNvPr>
          <p:cNvSpPr txBox="1">
            <a:spLocks/>
          </p:cNvSpPr>
          <p:nvPr/>
        </p:nvSpPr>
        <p:spPr>
          <a:xfrm>
            <a:off x="190393" y="3901066"/>
            <a:ext cx="7253395" cy="938437"/>
          </a:xfrm>
          <a:prstGeom prst="rect">
            <a:avLst/>
          </a:prstGeom>
        </p:spPr>
        <p:txBody>
          <a:bodyPr vert="horz"/>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339725" indent="0" algn="l" defTabSz="914400" rtl="0" eaLnBrk="1" latinLnBrk="0" hangingPunct="1">
              <a:lnSpc>
                <a:spcPct val="90000"/>
              </a:lnSpc>
              <a:spcBef>
                <a:spcPts val="500"/>
              </a:spcBef>
              <a:buFont typeface="Arial" panose="020B0604020202020204" pitchFamily="34" charset="0"/>
              <a:buNone/>
              <a:defRPr sz="2400" i="1" kern="1200">
                <a:solidFill>
                  <a:schemeClr val="tx1"/>
                </a:solidFill>
                <a:latin typeface="+mn-lt"/>
                <a:ea typeface="+mn-ea"/>
                <a:cs typeface="+mn-cs"/>
              </a:defRPr>
            </a:lvl2pPr>
            <a:lvl3pPr marL="749300" indent="0" algn="l" defTabSz="914400" rtl="0" eaLnBrk="1" latinLnBrk="0" hangingPunct="1">
              <a:lnSpc>
                <a:spcPct val="90000"/>
              </a:lnSpc>
              <a:spcBef>
                <a:spcPts val="500"/>
              </a:spcBef>
              <a:buFont typeface="Arial" panose="020B0604020202020204" pitchFamily="34" charset="0"/>
              <a:buNone/>
              <a:defRPr sz="2000" kern="1200">
                <a:solidFill>
                  <a:srgbClr val="FFFFFF"/>
                </a:solidFill>
                <a:latin typeface="+mn-lt"/>
                <a:ea typeface="+mn-ea"/>
                <a:cs typeface="+mn-cs"/>
              </a:defRPr>
            </a:lvl3pPr>
            <a:lvl4pPr marL="1079500" indent="0" algn="l" defTabSz="914400" rtl="0" eaLnBrk="1" latinLnBrk="0" hangingPunct="1">
              <a:lnSpc>
                <a:spcPct val="90000"/>
              </a:lnSpc>
              <a:spcBef>
                <a:spcPts val="500"/>
              </a:spcBef>
              <a:buFont typeface="Arial" panose="020B0604020202020204" pitchFamily="34" charset="0"/>
              <a:buNone/>
              <a:defRPr sz="1800" kern="1200">
                <a:solidFill>
                  <a:srgbClr val="FFFFFF"/>
                </a:solidFill>
                <a:latin typeface="+mn-lt"/>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C1064C-DCEE-DAE3-2F94-CE2AFEADBB04}"/>
              </a:ext>
            </a:extLst>
          </p:cNvPr>
          <p:cNvSpPr>
            <a:spLocks noGrp="1"/>
          </p:cNvSpPr>
          <p:nvPr>
            <p:ph type="sldNum" sz="quarter" idx="4"/>
          </p:nvPr>
        </p:nvSpPr>
        <p:spPr/>
        <p:txBody>
          <a:bodyPr/>
          <a:lstStyle/>
          <a:p>
            <a:fld id="{14DA8466-51B6-440F-8995-3D5918D9CE24}" type="slidenum">
              <a:rPr lang="en-US" smtClean="0"/>
              <a:pPr/>
              <a:t>10</a:t>
            </a:fld>
            <a:endParaRPr lang="en-US"/>
          </a:p>
        </p:txBody>
      </p:sp>
      <p:sp>
        <p:nvSpPr>
          <p:cNvPr id="4" name="Title 3">
            <a:extLst>
              <a:ext uri="{FF2B5EF4-FFF2-40B4-BE49-F238E27FC236}">
                <a16:creationId xmlns:a16="http://schemas.microsoft.com/office/drawing/2014/main" id="{0D64F214-079F-B05D-DDB5-FE56BBF64ADA}"/>
              </a:ext>
            </a:extLst>
          </p:cNvPr>
          <p:cNvSpPr>
            <a:spLocks noGrp="1"/>
          </p:cNvSpPr>
          <p:nvPr>
            <p:ph type="title"/>
          </p:nvPr>
        </p:nvSpPr>
        <p:spPr/>
        <p:txBody>
          <a:bodyPr/>
          <a:lstStyle/>
          <a:p>
            <a:r>
              <a:rPr lang="en-US"/>
              <a:t>Unified NIH Funding Strategy</a:t>
            </a:r>
          </a:p>
        </p:txBody>
      </p:sp>
      <p:sp>
        <p:nvSpPr>
          <p:cNvPr id="6" name="TextBox 5">
            <a:extLst>
              <a:ext uri="{FF2B5EF4-FFF2-40B4-BE49-F238E27FC236}">
                <a16:creationId xmlns:a16="http://schemas.microsoft.com/office/drawing/2014/main" id="{0BEB3B22-6950-3C44-BEB9-1DADE26F7D60}"/>
              </a:ext>
            </a:extLst>
          </p:cNvPr>
          <p:cNvSpPr txBox="1"/>
          <p:nvPr/>
        </p:nvSpPr>
        <p:spPr>
          <a:xfrm>
            <a:off x="6450032" y="4944942"/>
            <a:ext cx="4548135" cy="1015663"/>
          </a:xfrm>
          <a:prstGeom prst="rect">
            <a:avLst/>
          </a:prstGeom>
          <a:noFill/>
        </p:spPr>
        <p:txBody>
          <a:bodyPr wrap="square">
            <a:spAutoFit/>
          </a:bodyPr>
          <a:lstStyle/>
          <a:p>
            <a:pPr algn="ctr"/>
            <a:r>
              <a:rPr lang="en-US" sz="1000">
                <a:hlinkClick r:id="rId2"/>
              </a:rPr>
              <a:t>https://grants.nih.gov/news-events/nih-extramural-nexus-news/2025/11/implementing-a-unified-nih-funding-strategy-to-guide-consistent-and-clearer-award-decisions</a:t>
            </a:r>
            <a:r>
              <a:rPr lang="en-US" sz="1000"/>
              <a:t> </a:t>
            </a:r>
          </a:p>
          <a:p>
            <a:pPr algn="ctr"/>
            <a:endParaRPr lang="en-US" sz="1000"/>
          </a:p>
          <a:p>
            <a:pPr algn="ctr"/>
            <a:r>
              <a:rPr lang="en-US" sz="1000">
                <a:hlinkClick r:id="rId3"/>
              </a:rPr>
              <a:t>https://www.nih.gov/about-nih/nih-director/statements/advancing-nihs-mission-through-unified-strategy</a:t>
            </a:r>
            <a:r>
              <a:rPr lang="en-US" sz="1000"/>
              <a:t> </a:t>
            </a:r>
          </a:p>
        </p:txBody>
      </p:sp>
      <p:pic>
        <p:nvPicPr>
          <p:cNvPr id="8" name="Picture 7">
            <a:extLst>
              <a:ext uri="{FF2B5EF4-FFF2-40B4-BE49-F238E27FC236}">
                <a16:creationId xmlns:a16="http://schemas.microsoft.com/office/drawing/2014/main" id="{EEE9CB3B-0CBF-7C6F-AED1-F89ED27AE857}"/>
              </a:ext>
            </a:extLst>
          </p:cNvPr>
          <p:cNvPicPr>
            <a:picLocks noChangeAspect="1"/>
          </p:cNvPicPr>
          <p:nvPr/>
        </p:nvPicPr>
        <p:blipFill>
          <a:blip r:embed="rId4"/>
          <a:stretch>
            <a:fillRect/>
          </a:stretch>
        </p:blipFill>
        <p:spPr>
          <a:xfrm>
            <a:off x="452717" y="1438982"/>
            <a:ext cx="5403669" cy="4767943"/>
          </a:xfrm>
          <a:prstGeom prst="rect">
            <a:avLst/>
          </a:prstGeom>
        </p:spPr>
      </p:pic>
      <p:pic>
        <p:nvPicPr>
          <p:cNvPr id="2" name="Picture 1">
            <a:extLst>
              <a:ext uri="{FF2B5EF4-FFF2-40B4-BE49-F238E27FC236}">
                <a16:creationId xmlns:a16="http://schemas.microsoft.com/office/drawing/2014/main" id="{5199A653-E536-32FC-9C2E-15CED53000D7}"/>
              </a:ext>
            </a:extLst>
          </p:cNvPr>
          <p:cNvPicPr>
            <a:picLocks noChangeAspect="1"/>
          </p:cNvPicPr>
          <p:nvPr/>
        </p:nvPicPr>
        <p:blipFill>
          <a:blip r:embed="rId4"/>
          <a:srcRect t="34014" b="44630"/>
          <a:stretch>
            <a:fillRect/>
          </a:stretch>
        </p:blipFill>
        <p:spPr>
          <a:xfrm>
            <a:off x="2239497" y="2592323"/>
            <a:ext cx="9447534" cy="1780211"/>
          </a:xfrm>
          <a:prstGeom prst="rect">
            <a:avLst/>
          </a:prstGeom>
          <a:ln>
            <a:solidFill>
              <a:schemeClr val="accent1"/>
            </a:solidFill>
          </a:ln>
        </p:spPr>
      </p:pic>
    </p:spTree>
    <p:extLst>
      <p:ext uri="{BB962C8B-B14F-4D97-AF65-F5344CB8AC3E}">
        <p14:creationId xmlns:p14="http://schemas.microsoft.com/office/powerpoint/2010/main" val="401498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42" presetClass="path" presetSubtype="0" accel="50000" decel="50000" fill="hold" nodeType="withEffect">
                                  <p:stCondLst>
                                    <p:cond delay="0"/>
                                  </p:stCondLst>
                                  <p:childTnLst>
                                    <p:animMotion origin="layout" path="M -0.40429 0.04537 L -3.75E-6 1.11111E-6 " pathEditMode="relative" rAng="0" ptsTypes="AA">
                                      <p:cBhvr>
                                        <p:cTn id="11" dur="1000" fill="hold"/>
                                        <p:tgtEl>
                                          <p:spTgt spid="2"/>
                                        </p:tgtEl>
                                        <p:attrNameLst>
                                          <p:attrName>ppt_x</p:attrName>
                                          <p:attrName>ppt_y</p:attrName>
                                        </p:attrNameLst>
                                      </p:cBhvr>
                                      <p:rCtr x="20208" y="-22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5E778B-AAC8-BC37-B43B-430F8CC17FD2}"/>
              </a:ext>
            </a:extLst>
          </p:cNvPr>
          <p:cNvSpPr>
            <a:spLocks noGrp="1"/>
          </p:cNvSpPr>
          <p:nvPr>
            <p:ph type="body" sz="quarter" idx="10"/>
          </p:nvPr>
        </p:nvSpPr>
        <p:spPr>
          <a:xfrm>
            <a:off x="292103" y="1419229"/>
            <a:ext cx="11417962" cy="4752975"/>
          </a:xfrm>
        </p:spPr>
        <p:txBody>
          <a:bodyPr/>
          <a:lstStyle/>
          <a:p>
            <a:r>
              <a:rPr lang="en-US">
                <a:hlinkClick r:id="rId3"/>
              </a:rPr>
              <a:t>NOT-OD-26-047: </a:t>
            </a:r>
            <a:r>
              <a:rPr lang="en-US"/>
              <a:t>Request for Information (RFI): Inviting Comments and Suggestions on a Framework for the NIH-Wide Strategic Plan for Fiscal Years 2027-2031 							</a:t>
            </a:r>
            <a:r>
              <a:rPr lang="en-US" i="1"/>
              <a:t>(Due May 16, 2026)</a:t>
            </a:r>
          </a:p>
        </p:txBody>
      </p:sp>
      <p:sp>
        <p:nvSpPr>
          <p:cNvPr id="3" name="Slide Number Placeholder 2">
            <a:extLst>
              <a:ext uri="{FF2B5EF4-FFF2-40B4-BE49-F238E27FC236}">
                <a16:creationId xmlns:a16="http://schemas.microsoft.com/office/drawing/2014/main" id="{EA294B66-38DB-0292-AB0C-A35C2A00B713}"/>
              </a:ext>
            </a:extLst>
          </p:cNvPr>
          <p:cNvSpPr>
            <a:spLocks noGrp="1"/>
          </p:cNvSpPr>
          <p:nvPr>
            <p:ph type="sldNum" sz="quarter" idx="4"/>
          </p:nvPr>
        </p:nvSpPr>
        <p:spPr/>
        <p:txBody>
          <a:bodyPr/>
          <a:lstStyle/>
          <a:p>
            <a:fld id="{14DA8466-51B6-440F-8995-3D5918D9CE24}" type="slidenum">
              <a:rPr lang="en-US" smtClean="0"/>
              <a:pPr/>
              <a:t>11</a:t>
            </a:fld>
            <a:endParaRPr lang="en-US"/>
          </a:p>
        </p:txBody>
      </p:sp>
      <p:sp>
        <p:nvSpPr>
          <p:cNvPr id="4" name="Title 3">
            <a:extLst>
              <a:ext uri="{FF2B5EF4-FFF2-40B4-BE49-F238E27FC236}">
                <a16:creationId xmlns:a16="http://schemas.microsoft.com/office/drawing/2014/main" id="{13B0ED80-F609-ABAD-DBC6-ECD4F0E5D50D}"/>
              </a:ext>
            </a:extLst>
          </p:cNvPr>
          <p:cNvSpPr>
            <a:spLocks noGrp="1"/>
          </p:cNvSpPr>
          <p:nvPr>
            <p:ph type="title"/>
          </p:nvPr>
        </p:nvSpPr>
        <p:spPr/>
        <p:txBody>
          <a:bodyPr/>
          <a:lstStyle/>
          <a:p>
            <a:r>
              <a:rPr lang="en-US"/>
              <a:t>NIH-Wide Strategic Plan for FY27-31</a:t>
            </a:r>
          </a:p>
        </p:txBody>
      </p:sp>
      <p:sp>
        <p:nvSpPr>
          <p:cNvPr id="9" name="TextBox 8">
            <a:extLst>
              <a:ext uri="{FF2B5EF4-FFF2-40B4-BE49-F238E27FC236}">
                <a16:creationId xmlns:a16="http://schemas.microsoft.com/office/drawing/2014/main" id="{D9A3D8E4-790C-9ED6-29E6-1BE314A1874C}"/>
              </a:ext>
            </a:extLst>
          </p:cNvPr>
          <p:cNvSpPr txBox="1"/>
          <p:nvPr/>
        </p:nvSpPr>
        <p:spPr>
          <a:xfrm>
            <a:off x="3173882" y="6354957"/>
            <a:ext cx="6093724" cy="261610"/>
          </a:xfrm>
          <a:prstGeom prst="rect">
            <a:avLst/>
          </a:prstGeom>
          <a:noFill/>
        </p:spPr>
        <p:txBody>
          <a:bodyPr wrap="square">
            <a:spAutoFit/>
          </a:bodyPr>
          <a:lstStyle/>
          <a:p>
            <a:pPr algn="ctr"/>
            <a:r>
              <a:rPr lang="en-US" sz="1100">
                <a:hlinkClick r:id="rId4"/>
              </a:rPr>
              <a:t>https://www.nih.gov/about-nih/nih-wide-strategic-plan</a:t>
            </a:r>
            <a:r>
              <a:rPr lang="en-US" sz="1100"/>
              <a:t> </a:t>
            </a:r>
          </a:p>
        </p:txBody>
      </p:sp>
      <p:pic>
        <p:nvPicPr>
          <p:cNvPr id="8" name="Picture 7">
            <a:extLst>
              <a:ext uri="{FF2B5EF4-FFF2-40B4-BE49-F238E27FC236}">
                <a16:creationId xmlns:a16="http://schemas.microsoft.com/office/drawing/2014/main" id="{DDBDD488-BB67-B672-18C3-EB31A8D7D0D1}"/>
              </a:ext>
            </a:extLst>
          </p:cNvPr>
          <p:cNvPicPr>
            <a:picLocks noChangeAspect="1"/>
          </p:cNvPicPr>
          <p:nvPr/>
        </p:nvPicPr>
        <p:blipFill>
          <a:blip r:embed="rId5"/>
          <a:stretch>
            <a:fillRect/>
          </a:stretch>
        </p:blipFill>
        <p:spPr>
          <a:xfrm>
            <a:off x="5874871" y="2703910"/>
            <a:ext cx="6199390" cy="3136862"/>
          </a:xfrm>
          <a:prstGeom prst="rect">
            <a:avLst/>
          </a:prstGeom>
        </p:spPr>
      </p:pic>
      <p:sp>
        <p:nvSpPr>
          <p:cNvPr id="5" name="TextBox 4">
            <a:extLst>
              <a:ext uri="{FF2B5EF4-FFF2-40B4-BE49-F238E27FC236}">
                <a16:creationId xmlns:a16="http://schemas.microsoft.com/office/drawing/2014/main" id="{B2778AF8-BD7E-31FA-0A0F-D37494A39F9E}"/>
              </a:ext>
            </a:extLst>
          </p:cNvPr>
          <p:cNvSpPr txBox="1"/>
          <p:nvPr/>
        </p:nvSpPr>
        <p:spPr>
          <a:xfrm>
            <a:off x="36989" y="2815527"/>
            <a:ext cx="5774809" cy="3539430"/>
          </a:xfrm>
          <a:prstGeom prst="rect">
            <a:avLst/>
          </a:prstGeom>
          <a:noFill/>
        </p:spPr>
        <p:txBody>
          <a:bodyPr wrap="square" rtlCol="0">
            <a:spAutoFit/>
          </a:bodyPr>
          <a:lstStyle/>
          <a:p>
            <a:pPr marL="684213" lvl="1" indent="-227013" algn="l">
              <a:buFont typeface="Arial" panose="020B0604020202020204" pitchFamily="34" charset="0"/>
              <a:buChar char="•"/>
              <a:tabLst>
                <a:tab pos="857250" algn="l"/>
              </a:tabLst>
            </a:pPr>
            <a:r>
              <a:rPr lang="en-US" sz="1400" b="1">
                <a:latin typeface="+mj-lt"/>
              </a:rPr>
              <a:t>Priority 1: Research Areas</a:t>
            </a:r>
          </a:p>
          <a:p>
            <a:pPr lvl="2" indent="-230188" algn="l">
              <a:buFont typeface="Arial" panose="020B0604020202020204" pitchFamily="34" charset="0"/>
              <a:buChar char="•"/>
              <a:tabLst>
                <a:tab pos="857250" algn="l"/>
              </a:tabLst>
            </a:pPr>
            <a:r>
              <a:rPr lang="en-US" sz="1400" i="1">
                <a:latin typeface="+mj-lt"/>
              </a:rPr>
              <a:t>Goal 1: </a:t>
            </a:r>
            <a:r>
              <a:rPr lang="en-US" sz="1400">
                <a:latin typeface="+mj-lt"/>
              </a:rPr>
              <a:t>Advance Foundational Knowledge of Human Health and Disease</a:t>
            </a:r>
          </a:p>
          <a:p>
            <a:pPr lvl="2" indent="-230188" algn="l">
              <a:buFont typeface="Arial" panose="020B0604020202020204" pitchFamily="34" charset="0"/>
              <a:buChar char="•"/>
              <a:tabLst>
                <a:tab pos="857250" algn="l"/>
              </a:tabLst>
            </a:pPr>
            <a:r>
              <a:rPr lang="en-US" sz="1400" i="1">
                <a:latin typeface="+mj-lt"/>
              </a:rPr>
              <a:t>Goal 2: </a:t>
            </a:r>
            <a:r>
              <a:rPr lang="en-US" sz="1400">
                <a:latin typeface="+mj-lt"/>
              </a:rPr>
              <a:t>Prevent Disease and Promote Health Across the Lifespan</a:t>
            </a:r>
          </a:p>
          <a:p>
            <a:pPr lvl="2" indent="-230188" algn="l">
              <a:buFont typeface="Arial" panose="020B0604020202020204" pitchFamily="34" charset="0"/>
              <a:buChar char="•"/>
              <a:tabLst>
                <a:tab pos="857250" algn="l"/>
              </a:tabLst>
            </a:pPr>
            <a:r>
              <a:rPr lang="en-US" sz="1400" i="1">
                <a:latin typeface="+mj-lt"/>
              </a:rPr>
              <a:t>Goal 3: </a:t>
            </a:r>
            <a:r>
              <a:rPr lang="en-US" sz="1400">
                <a:latin typeface="+mj-lt"/>
              </a:rPr>
              <a:t>Advance and Optimize Interventions, Treatments, and cures</a:t>
            </a:r>
          </a:p>
          <a:p>
            <a:pPr marL="684213" lvl="1" indent="-227013" algn="l">
              <a:buFont typeface="Arial" panose="020B0604020202020204" pitchFamily="34" charset="0"/>
              <a:buChar char="•"/>
              <a:tabLst>
                <a:tab pos="857250" algn="l"/>
              </a:tabLst>
            </a:pPr>
            <a:r>
              <a:rPr lang="en-US" sz="1400" b="1">
                <a:latin typeface="+mj-lt"/>
              </a:rPr>
              <a:t>Priority 2: Research Capacity</a:t>
            </a:r>
          </a:p>
          <a:p>
            <a:pPr lvl="2" indent="-230188" algn="l">
              <a:buFont typeface="Arial" panose="020B0604020202020204" pitchFamily="34" charset="0"/>
              <a:buChar char="•"/>
              <a:tabLst>
                <a:tab pos="857250" algn="l"/>
              </a:tabLst>
            </a:pPr>
            <a:r>
              <a:rPr lang="en-US" sz="1400" i="1">
                <a:latin typeface="+mj-lt"/>
              </a:rPr>
              <a:t>Goal 1: </a:t>
            </a:r>
            <a:r>
              <a:rPr lang="en-US" sz="1400">
                <a:latin typeface="+mj-lt"/>
              </a:rPr>
              <a:t>Develop and Sustain an Interdisciplinary Research Workforce</a:t>
            </a:r>
          </a:p>
          <a:p>
            <a:pPr lvl="2" indent="-230188" algn="l">
              <a:buFont typeface="Arial" panose="020B0604020202020204" pitchFamily="34" charset="0"/>
              <a:buChar char="•"/>
              <a:tabLst>
                <a:tab pos="857250" algn="l"/>
              </a:tabLst>
            </a:pPr>
            <a:r>
              <a:rPr lang="en-US" sz="1400">
                <a:latin typeface="+mj-lt"/>
              </a:rPr>
              <a:t>G</a:t>
            </a:r>
            <a:r>
              <a:rPr lang="en-US" sz="1400" i="1">
                <a:latin typeface="+mj-lt"/>
              </a:rPr>
              <a:t>oal 2: </a:t>
            </a:r>
            <a:r>
              <a:rPr lang="en-US" sz="1400">
                <a:latin typeface="+mj-lt"/>
              </a:rPr>
              <a:t>Build, Improve, and Sustain Research Resources and Infrastructure</a:t>
            </a:r>
          </a:p>
          <a:p>
            <a:pPr marL="684213" lvl="1" indent="-227013" algn="l">
              <a:buFont typeface="Arial" panose="020B0604020202020204" pitchFamily="34" charset="0"/>
              <a:buChar char="•"/>
              <a:tabLst>
                <a:tab pos="857250" algn="l"/>
              </a:tabLst>
            </a:pPr>
            <a:r>
              <a:rPr lang="en-US" sz="1400" b="1">
                <a:latin typeface="+mj-lt"/>
              </a:rPr>
              <a:t>Priority 3: Research Operations</a:t>
            </a:r>
          </a:p>
          <a:p>
            <a:pPr lvl="2" indent="-230188" algn="l">
              <a:buFont typeface="Arial" panose="020B0604020202020204" pitchFamily="34" charset="0"/>
              <a:buChar char="•"/>
              <a:tabLst>
                <a:tab pos="857250" algn="l"/>
              </a:tabLst>
            </a:pPr>
            <a:r>
              <a:rPr lang="en-US" sz="1400" i="1">
                <a:latin typeface="+mj-lt"/>
              </a:rPr>
              <a:t>Goal 1: </a:t>
            </a:r>
            <a:r>
              <a:rPr lang="en-US" sz="1400">
                <a:latin typeface="+mj-lt"/>
              </a:rPr>
              <a:t>Enhance Scientific Stewardship and Decision-Making</a:t>
            </a:r>
          </a:p>
          <a:p>
            <a:pPr lvl="2" indent="-230188" algn="l">
              <a:buFont typeface="Arial" panose="020B0604020202020204" pitchFamily="34" charset="0"/>
              <a:buChar char="•"/>
              <a:tabLst>
                <a:tab pos="857250" algn="l"/>
              </a:tabLst>
            </a:pPr>
            <a:r>
              <a:rPr lang="en-US" sz="1400" i="1">
                <a:latin typeface="+mj-lt"/>
              </a:rPr>
              <a:t>Goal 2: </a:t>
            </a:r>
            <a:r>
              <a:rPr lang="en-US" sz="1400">
                <a:latin typeface="+mj-lt"/>
              </a:rPr>
              <a:t>Foster Transparency and Accountability to Improve Public Trust in Science</a:t>
            </a:r>
          </a:p>
          <a:p>
            <a:pPr marL="342900" indent="-342900" algn="l">
              <a:buFont typeface="Arial" panose="020B0604020202020204" pitchFamily="34" charset="0"/>
              <a:buChar char="•"/>
            </a:pPr>
            <a:endParaRPr lang="en-US" sz="1400">
              <a:latin typeface="+mj-lt"/>
            </a:endParaRPr>
          </a:p>
        </p:txBody>
      </p:sp>
    </p:spTree>
    <p:extLst>
      <p:ext uri="{BB962C8B-B14F-4D97-AF65-F5344CB8AC3E}">
        <p14:creationId xmlns:p14="http://schemas.microsoft.com/office/powerpoint/2010/main" val="1463879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43D5A4-5F41-AA3A-7FA9-0D6E7E7C78CC}"/>
              </a:ext>
            </a:extLst>
          </p:cNvPr>
          <p:cNvSpPr>
            <a:spLocks noGrp="1"/>
          </p:cNvSpPr>
          <p:nvPr>
            <p:ph type="body" sz="quarter" idx="10"/>
          </p:nvPr>
        </p:nvSpPr>
        <p:spPr/>
        <p:txBody>
          <a:bodyPr/>
          <a:lstStyle/>
          <a:p>
            <a:r>
              <a:rPr lang="en-US" dirty="0"/>
              <a:t>NIH is </a:t>
            </a:r>
            <a:r>
              <a:rPr lang="en-US" u="sng" dirty="0">
                <a:hlinkClick r:id="rId2"/>
              </a:rPr>
              <a:t>streamlining</a:t>
            </a:r>
            <a:r>
              <a:rPr lang="en-US" dirty="0"/>
              <a:t> the landscape for Notices of Funding Opportunities (NOFOs, or funding opportunities) and the application process. We are placing </a:t>
            </a:r>
            <a:r>
              <a:rPr lang="en-US" b="1" dirty="0"/>
              <a:t>greater emphasis on investigator-initiated science</a:t>
            </a:r>
            <a:r>
              <a:rPr lang="en-US" dirty="0"/>
              <a:t> rather than asking researchers to align their work with highly specific funding opportunities. </a:t>
            </a:r>
          </a:p>
          <a:p>
            <a:r>
              <a:rPr lang="en-US" dirty="0"/>
              <a:t>Limit number of NOFOS and increase reliance </a:t>
            </a:r>
            <a:r>
              <a:rPr lang="en-US" dirty="0" err="1"/>
              <a:t>onf</a:t>
            </a:r>
            <a:r>
              <a:rPr lang="en-US" dirty="0"/>
              <a:t> parent announcements </a:t>
            </a:r>
          </a:p>
          <a:p>
            <a:pPr lvl="1"/>
            <a:r>
              <a:rPr lang="en-US" dirty="0"/>
              <a:t>Greater flexibility to investigators</a:t>
            </a:r>
          </a:p>
          <a:p>
            <a:pPr lvl="1"/>
            <a:r>
              <a:rPr lang="en-US" dirty="0"/>
              <a:t>Less administrative complexity</a:t>
            </a:r>
          </a:p>
          <a:p>
            <a:pPr lvl="1"/>
            <a:r>
              <a:rPr lang="en-US" dirty="0"/>
              <a:t>Fewer funding opportunities ≠ fewer funded applications</a:t>
            </a:r>
          </a:p>
          <a:p>
            <a:pPr lvl="1"/>
            <a:endParaRPr lang="en-US" dirty="0"/>
          </a:p>
        </p:txBody>
      </p:sp>
      <p:sp>
        <p:nvSpPr>
          <p:cNvPr id="3" name="Slide Number Placeholder 2">
            <a:extLst>
              <a:ext uri="{FF2B5EF4-FFF2-40B4-BE49-F238E27FC236}">
                <a16:creationId xmlns:a16="http://schemas.microsoft.com/office/drawing/2014/main" id="{E496CFC9-5745-43EB-C75E-3C251061AD3F}"/>
              </a:ext>
            </a:extLst>
          </p:cNvPr>
          <p:cNvSpPr>
            <a:spLocks noGrp="1"/>
          </p:cNvSpPr>
          <p:nvPr>
            <p:ph type="sldNum" sz="quarter" idx="4"/>
          </p:nvPr>
        </p:nvSpPr>
        <p:spPr/>
        <p:txBody>
          <a:bodyPr/>
          <a:lstStyle/>
          <a:p>
            <a:fld id="{14DA8466-51B6-440F-8995-3D5918D9CE24}" type="slidenum">
              <a:rPr lang="en-US" smtClean="0"/>
              <a:pPr/>
              <a:t>12</a:t>
            </a:fld>
            <a:endParaRPr lang="en-US"/>
          </a:p>
        </p:txBody>
      </p:sp>
      <p:sp>
        <p:nvSpPr>
          <p:cNvPr id="4" name="Title 3">
            <a:extLst>
              <a:ext uri="{FF2B5EF4-FFF2-40B4-BE49-F238E27FC236}">
                <a16:creationId xmlns:a16="http://schemas.microsoft.com/office/drawing/2014/main" id="{24F89FDC-5515-1B37-1405-D47AB457F729}"/>
              </a:ext>
            </a:extLst>
          </p:cNvPr>
          <p:cNvSpPr>
            <a:spLocks noGrp="1"/>
          </p:cNvSpPr>
          <p:nvPr>
            <p:ph type="title"/>
          </p:nvPr>
        </p:nvSpPr>
        <p:spPr/>
        <p:txBody>
          <a:bodyPr/>
          <a:lstStyle/>
          <a:p>
            <a:r>
              <a:rPr lang="en-US" dirty="0"/>
              <a:t>NIH’s Path to a Simpler Funding Opportunity Landscape</a:t>
            </a:r>
          </a:p>
        </p:txBody>
      </p:sp>
    </p:spTree>
    <p:extLst>
      <p:ext uri="{BB962C8B-B14F-4D97-AF65-F5344CB8AC3E}">
        <p14:creationId xmlns:p14="http://schemas.microsoft.com/office/powerpoint/2010/main" val="2951963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BB390E-C5C6-74C5-09BC-172D123D0542}"/>
              </a:ext>
            </a:extLst>
          </p:cNvPr>
          <p:cNvSpPr>
            <a:spLocks noGrp="1"/>
          </p:cNvSpPr>
          <p:nvPr>
            <p:ph type="body" sz="quarter" idx="10"/>
          </p:nvPr>
        </p:nvSpPr>
        <p:spPr>
          <a:xfrm>
            <a:off x="292103" y="1419229"/>
            <a:ext cx="6339925" cy="4752975"/>
          </a:xfrm>
        </p:spPr>
        <p:txBody>
          <a:bodyPr/>
          <a:lstStyle/>
          <a:p>
            <a:r>
              <a:rPr lang="en-US"/>
              <a:t>New as of 2025</a:t>
            </a:r>
          </a:p>
          <a:p>
            <a:r>
              <a:rPr lang="en-US"/>
              <a:t>Communication tool to promote a particular area of science within the NIH mission and encourage investigator-initiated applications</a:t>
            </a:r>
          </a:p>
          <a:p>
            <a:r>
              <a:rPr lang="en-US"/>
              <a:t>Different from a NOFO or NOSI. HTs are:</a:t>
            </a:r>
          </a:p>
          <a:p>
            <a:pPr lvl="1"/>
            <a:r>
              <a:rPr lang="en-US"/>
              <a:t>Less prescriptive</a:t>
            </a:r>
          </a:p>
          <a:p>
            <a:pPr lvl="1"/>
            <a:r>
              <a:rPr lang="en-US"/>
              <a:t>Not tied to specific NOFO</a:t>
            </a:r>
          </a:p>
          <a:p>
            <a:pPr lvl="1"/>
            <a:r>
              <a:rPr lang="en-US"/>
              <a:t>Not funding opportunities</a:t>
            </a:r>
          </a:p>
          <a:p>
            <a:pPr lvl="1"/>
            <a:r>
              <a:rPr lang="en-US"/>
              <a:t>Do not impact referral or review</a:t>
            </a:r>
          </a:p>
          <a:p>
            <a:endParaRPr lang="en-US"/>
          </a:p>
          <a:p>
            <a:pPr lvl="1"/>
            <a:endParaRPr lang="en-US"/>
          </a:p>
        </p:txBody>
      </p:sp>
      <p:sp>
        <p:nvSpPr>
          <p:cNvPr id="2" name="Slide Number Placeholder 1">
            <a:extLst>
              <a:ext uri="{FF2B5EF4-FFF2-40B4-BE49-F238E27FC236}">
                <a16:creationId xmlns:a16="http://schemas.microsoft.com/office/drawing/2014/main" id="{E56A7D0A-CCAF-F1E6-41DE-1CBBCCB65737}"/>
              </a:ext>
            </a:extLst>
          </p:cNvPr>
          <p:cNvSpPr>
            <a:spLocks noGrp="1"/>
          </p:cNvSpPr>
          <p:nvPr>
            <p:ph type="sldNum" sz="quarter" idx="4"/>
          </p:nvPr>
        </p:nvSpPr>
        <p:spPr/>
        <p:txBody>
          <a:bodyPr/>
          <a:lstStyle/>
          <a:p>
            <a:fld id="{14DA8466-51B6-440F-8995-3D5918D9CE24}" type="slidenum">
              <a:rPr lang="en-US" smtClean="0"/>
              <a:pPr/>
              <a:t>13</a:t>
            </a:fld>
            <a:endParaRPr lang="en-US"/>
          </a:p>
        </p:txBody>
      </p:sp>
      <p:sp>
        <p:nvSpPr>
          <p:cNvPr id="3" name="Title 2">
            <a:extLst>
              <a:ext uri="{FF2B5EF4-FFF2-40B4-BE49-F238E27FC236}">
                <a16:creationId xmlns:a16="http://schemas.microsoft.com/office/drawing/2014/main" id="{BEF980AA-AF16-BB78-D930-09844893DD06}"/>
              </a:ext>
            </a:extLst>
          </p:cNvPr>
          <p:cNvSpPr>
            <a:spLocks noGrp="1"/>
          </p:cNvSpPr>
          <p:nvPr>
            <p:ph type="title"/>
          </p:nvPr>
        </p:nvSpPr>
        <p:spPr/>
        <p:txBody>
          <a:bodyPr/>
          <a:lstStyle/>
          <a:p>
            <a:r>
              <a:rPr lang="en-US"/>
              <a:t>Highlighted Topics</a:t>
            </a:r>
          </a:p>
        </p:txBody>
      </p:sp>
      <p:sp>
        <p:nvSpPr>
          <p:cNvPr id="6" name="TextBox 5">
            <a:extLst>
              <a:ext uri="{FF2B5EF4-FFF2-40B4-BE49-F238E27FC236}">
                <a16:creationId xmlns:a16="http://schemas.microsoft.com/office/drawing/2014/main" id="{D59AD7E2-D315-BEAB-D4EE-D28D8209033B}"/>
              </a:ext>
            </a:extLst>
          </p:cNvPr>
          <p:cNvSpPr txBox="1"/>
          <p:nvPr/>
        </p:nvSpPr>
        <p:spPr>
          <a:xfrm>
            <a:off x="2889547" y="6271650"/>
            <a:ext cx="6095288" cy="261610"/>
          </a:xfrm>
          <a:prstGeom prst="rect">
            <a:avLst/>
          </a:prstGeom>
          <a:noFill/>
        </p:spPr>
        <p:txBody>
          <a:bodyPr wrap="square">
            <a:spAutoFit/>
          </a:bodyPr>
          <a:lstStyle/>
          <a:p>
            <a:pPr algn="ctr"/>
            <a:r>
              <a:rPr lang="en-US" sz="1100">
                <a:latin typeface="+mj-lt"/>
                <a:hlinkClick r:id="rId3"/>
              </a:rPr>
              <a:t>https://grants.nih.gov/funding/find-a-fit-for-your-research/highlighted-topics</a:t>
            </a:r>
            <a:r>
              <a:rPr lang="en-US" sz="1100">
                <a:latin typeface="+mj-lt"/>
              </a:rPr>
              <a:t> </a:t>
            </a:r>
          </a:p>
        </p:txBody>
      </p:sp>
      <p:pic>
        <p:nvPicPr>
          <p:cNvPr id="8" name="Picture 7">
            <a:extLst>
              <a:ext uri="{FF2B5EF4-FFF2-40B4-BE49-F238E27FC236}">
                <a16:creationId xmlns:a16="http://schemas.microsoft.com/office/drawing/2014/main" id="{BFB0DE9E-9864-CE39-B1E8-591DD8D8AEBC}"/>
              </a:ext>
            </a:extLst>
          </p:cNvPr>
          <p:cNvPicPr>
            <a:picLocks noChangeAspect="1"/>
          </p:cNvPicPr>
          <p:nvPr/>
        </p:nvPicPr>
        <p:blipFill>
          <a:blip r:embed="rId4"/>
          <a:stretch>
            <a:fillRect/>
          </a:stretch>
        </p:blipFill>
        <p:spPr>
          <a:xfrm>
            <a:off x="6860801" y="1383591"/>
            <a:ext cx="4700578" cy="4788613"/>
          </a:xfrm>
          <a:prstGeom prst="rect">
            <a:avLst/>
          </a:prstGeom>
        </p:spPr>
      </p:pic>
    </p:spTree>
    <p:extLst>
      <p:ext uri="{BB962C8B-B14F-4D97-AF65-F5344CB8AC3E}">
        <p14:creationId xmlns:p14="http://schemas.microsoft.com/office/powerpoint/2010/main" val="2272603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882FF-7D7F-4788-AFAC-6E5391DFE238}"/>
              </a:ext>
            </a:extLst>
          </p:cNvPr>
          <p:cNvSpPr>
            <a:spLocks noGrp="1"/>
          </p:cNvSpPr>
          <p:nvPr>
            <p:ph type="title"/>
          </p:nvPr>
        </p:nvSpPr>
        <p:spPr/>
        <p:txBody>
          <a:bodyPr/>
          <a:lstStyle/>
          <a:p>
            <a:r>
              <a:rPr lang="en-US" sz="3200"/>
              <a:t>NIMH Geriatrics &amp; Aging Processes Research Branch</a:t>
            </a:r>
            <a:endParaRPr lang="en-US"/>
          </a:p>
        </p:txBody>
      </p:sp>
      <p:sp>
        <p:nvSpPr>
          <p:cNvPr id="3" name="Text Placeholder 2">
            <a:extLst>
              <a:ext uri="{FF2B5EF4-FFF2-40B4-BE49-F238E27FC236}">
                <a16:creationId xmlns:a16="http://schemas.microsoft.com/office/drawing/2014/main" id="{9A8862E9-B4E0-C40D-EDEF-CB1FFB205E0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53901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7778C-8DC4-DA19-BE80-8F4312D7CAA0}"/>
              </a:ext>
            </a:extLst>
          </p:cNvPr>
          <p:cNvSpPr>
            <a:spLocks noGrp="1"/>
          </p:cNvSpPr>
          <p:nvPr>
            <p:ph type="sldNum" sz="quarter" idx="4"/>
          </p:nvPr>
        </p:nvSpPr>
        <p:spPr/>
        <p:txBody>
          <a:bodyPr/>
          <a:lstStyle/>
          <a:p>
            <a:fld id="{14DA8466-51B6-440F-8995-3D5918D9CE24}" type="slidenum">
              <a:rPr lang="en-US" smtClean="0"/>
              <a:pPr/>
              <a:t>15</a:t>
            </a:fld>
            <a:endParaRPr lang="en-US"/>
          </a:p>
        </p:txBody>
      </p:sp>
      <p:sp>
        <p:nvSpPr>
          <p:cNvPr id="3" name="Title 2">
            <a:extLst>
              <a:ext uri="{FF2B5EF4-FFF2-40B4-BE49-F238E27FC236}">
                <a16:creationId xmlns:a16="http://schemas.microsoft.com/office/drawing/2014/main" id="{5C4DDE47-781E-A211-BBF3-8C5F4094FF7B}"/>
              </a:ext>
            </a:extLst>
          </p:cNvPr>
          <p:cNvSpPr>
            <a:spLocks noGrp="1"/>
          </p:cNvSpPr>
          <p:nvPr>
            <p:ph type="title"/>
          </p:nvPr>
        </p:nvSpPr>
        <p:spPr/>
        <p:txBody>
          <a:bodyPr/>
          <a:lstStyle/>
          <a:p>
            <a:r>
              <a:rPr lang="en-US" b="1">
                <a:latin typeface="Calibri" panose="020F0502020204030204" pitchFamily="34" charset="0"/>
                <a:ea typeface="Calibri" panose="020F0502020204030204" pitchFamily="34" charset="0"/>
                <a:cs typeface="Calibri" panose="020F0502020204030204" pitchFamily="34" charset="0"/>
              </a:rPr>
              <a:t>Division of Translational Research</a:t>
            </a:r>
          </a:p>
        </p:txBody>
      </p:sp>
      <p:pic>
        <p:nvPicPr>
          <p:cNvPr id="6" name="Picture 5">
            <a:extLst>
              <a:ext uri="{FF2B5EF4-FFF2-40B4-BE49-F238E27FC236}">
                <a16:creationId xmlns:a16="http://schemas.microsoft.com/office/drawing/2014/main" id="{1815CD4E-57E2-C6F8-558F-AB521CDE518B}"/>
              </a:ext>
            </a:extLst>
          </p:cNvPr>
          <p:cNvPicPr>
            <a:picLocks noChangeAspect="1"/>
          </p:cNvPicPr>
          <p:nvPr/>
        </p:nvPicPr>
        <p:blipFill>
          <a:blip r:embed="rId2"/>
          <a:srcRect t="14387" b="662"/>
          <a:stretch>
            <a:fillRect/>
          </a:stretch>
        </p:blipFill>
        <p:spPr>
          <a:xfrm>
            <a:off x="980392" y="1510755"/>
            <a:ext cx="10378867" cy="4524992"/>
          </a:xfrm>
          <a:prstGeom prst="rect">
            <a:avLst/>
          </a:prstGeom>
        </p:spPr>
      </p:pic>
      <p:sp>
        <p:nvSpPr>
          <p:cNvPr id="4" name="Rectangle: Rounded Corners 3">
            <a:extLst>
              <a:ext uri="{FF2B5EF4-FFF2-40B4-BE49-F238E27FC236}">
                <a16:creationId xmlns:a16="http://schemas.microsoft.com/office/drawing/2014/main" id="{93A07EE6-F108-54DD-605E-47F82EF9C4FA}"/>
              </a:ext>
            </a:extLst>
          </p:cNvPr>
          <p:cNvSpPr/>
          <p:nvPr/>
        </p:nvSpPr>
        <p:spPr>
          <a:xfrm>
            <a:off x="9174051" y="2799008"/>
            <a:ext cx="2037557" cy="1468191"/>
          </a:xfrm>
          <a:prstGeom prst="round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234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F055A3-4CE6-46EA-3382-0100BEA757D1}"/>
              </a:ext>
            </a:extLst>
          </p:cNvPr>
          <p:cNvSpPr>
            <a:spLocks noGrp="1"/>
          </p:cNvSpPr>
          <p:nvPr>
            <p:ph type="body" sz="quarter" idx="10"/>
          </p:nvPr>
        </p:nvSpPr>
        <p:spPr/>
        <p:txBody>
          <a:bodyPr/>
          <a:lstStyle/>
          <a:p>
            <a:pPr>
              <a:spcAft>
                <a:spcPts val="1000"/>
              </a:spcAft>
            </a:pPr>
            <a:r>
              <a:rPr lang="en-US" altLang="en-US"/>
              <a:t>Predictors and mechanisms of late-life mental disorders (esp. genetic, neurobiological, physiological, cognitive, psychosocial, and disability)</a:t>
            </a:r>
          </a:p>
          <a:p>
            <a:r>
              <a:rPr lang="en-US" altLang="en-US"/>
              <a:t>Trajectories of chronic mental illnesses across the lifespan; pathways of influence of earlier life trauma</a:t>
            </a:r>
          </a:p>
          <a:p>
            <a:pPr>
              <a:spcAft>
                <a:spcPts val="1000"/>
              </a:spcAft>
            </a:pPr>
            <a:r>
              <a:rPr lang="en-US" altLang="en-US"/>
              <a:t>Novel treatment development and approaches</a:t>
            </a:r>
          </a:p>
          <a:p>
            <a:pPr>
              <a:spcAft>
                <a:spcPts val="1000"/>
              </a:spcAft>
            </a:pPr>
            <a:r>
              <a:rPr lang="en-US" altLang="en-US"/>
              <a:t>Predictors and mechanisms of variability in treatment response (esp. genetic and brain structure/function factors)</a:t>
            </a:r>
          </a:p>
          <a:p>
            <a:endParaRPr lang="en-US"/>
          </a:p>
        </p:txBody>
      </p:sp>
      <p:sp>
        <p:nvSpPr>
          <p:cNvPr id="3" name="Slide Number Placeholder 2">
            <a:extLst>
              <a:ext uri="{FF2B5EF4-FFF2-40B4-BE49-F238E27FC236}">
                <a16:creationId xmlns:a16="http://schemas.microsoft.com/office/drawing/2014/main" id="{AE37CBAA-9DC4-E2D1-8BB9-973BFB651891}"/>
              </a:ext>
            </a:extLst>
          </p:cNvPr>
          <p:cNvSpPr>
            <a:spLocks noGrp="1"/>
          </p:cNvSpPr>
          <p:nvPr>
            <p:ph type="sldNum" sz="quarter" idx="4"/>
          </p:nvPr>
        </p:nvSpPr>
        <p:spPr/>
        <p:txBody>
          <a:bodyPr/>
          <a:lstStyle/>
          <a:p>
            <a:fld id="{14DA8466-51B6-440F-8995-3D5918D9CE24}" type="slidenum">
              <a:rPr lang="en-US" smtClean="0"/>
              <a:pPr/>
              <a:t>16</a:t>
            </a:fld>
            <a:endParaRPr lang="en-US"/>
          </a:p>
        </p:txBody>
      </p:sp>
      <p:sp>
        <p:nvSpPr>
          <p:cNvPr id="4" name="Title 3">
            <a:extLst>
              <a:ext uri="{FF2B5EF4-FFF2-40B4-BE49-F238E27FC236}">
                <a16:creationId xmlns:a16="http://schemas.microsoft.com/office/drawing/2014/main" id="{39905B40-7CD2-7C19-FDD9-206CB410BBBD}"/>
              </a:ext>
            </a:extLst>
          </p:cNvPr>
          <p:cNvSpPr>
            <a:spLocks noGrp="1"/>
          </p:cNvSpPr>
          <p:nvPr>
            <p:ph type="title"/>
          </p:nvPr>
        </p:nvSpPr>
        <p:spPr/>
        <p:txBody>
          <a:bodyPr/>
          <a:lstStyle/>
          <a:p>
            <a:r>
              <a:rPr lang="en-US"/>
              <a:t>Areas of Emphasis</a:t>
            </a:r>
          </a:p>
        </p:txBody>
      </p:sp>
    </p:spTree>
    <p:extLst>
      <p:ext uri="{BB962C8B-B14F-4D97-AF65-F5344CB8AC3E}">
        <p14:creationId xmlns:p14="http://schemas.microsoft.com/office/powerpoint/2010/main" val="4202443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D775DB-A816-6D37-B16A-3CFC12C272C0}"/>
              </a:ext>
            </a:extLst>
          </p:cNvPr>
          <p:cNvSpPr>
            <a:spLocks noGrp="1"/>
          </p:cNvSpPr>
          <p:nvPr>
            <p:ph type="body" sz="quarter" idx="10"/>
          </p:nvPr>
        </p:nvSpPr>
        <p:spPr/>
        <p:txBody>
          <a:bodyPr/>
          <a:lstStyle/>
          <a:p>
            <a:r>
              <a:rPr lang="en-US"/>
              <a:t>Behavioral Science of Mental Disorders and Aging (PO: Necka)</a:t>
            </a:r>
          </a:p>
          <a:p>
            <a:r>
              <a:rPr lang="en-US"/>
              <a:t>Neuroscience of Mental Disorders and Aging (PO: Necka)</a:t>
            </a:r>
          </a:p>
          <a:p>
            <a:r>
              <a:rPr lang="en-US"/>
              <a:t>Psychosocial Intervention and Aging (PO: Evans)</a:t>
            </a:r>
          </a:p>
          <a:p>
            <a:r>
              <a:rPr lang="en-US"/>
              <a:t>Pharmacologic and Somatic Intervention and Aging (PO: Evans)</a:t>
            </a:r>
          </a:p>
        </p:txBody>
      </p:sp>
      <p:sp>
        <p:nvSpPr>
          <p:cNvPr id="3" name="Slide Number Placeholder 2">
            <a:extLst>
              <a:ext uri="{FF2B5EF4-FFF2-40B4-BE49-F238E27FC236}">
                <a16:creationId xmlns:a16="http://schemas.microsoft.com/office/drawing/2014/main" id="{269DCA15-035F-9EFD-8E0B-217AE77E9F45}"/>
              </a:ext>
            </a:extLst>
          </p:cNvPr>
          <p:cNvSpPr>
            <a:spLocks noGrp="1"/>
          </p:cNvSpPr>
          <p:nvPr>
            <p:ph type="sldNum" sz="quarter" idx="4"/>
          </p:nvPr>
        </p:nvSpPr>
        <p:spPr/>
        <p:txBody>
          <a:bodyPr/>
          <a:lstStyle/>
          <a:p>
            <a:fld id="{14DA8466-51B6-440F-8995-3D5918D9CE24}" type="slidenum">
              <a:rPr lang="en-US" smtClean="0"/>
              <a:pPr/>
              <a:t>17</a:t>
            </a:fld>
            <a:endParaRPr lang="en-US"/>
          </a:p>
        </p:txBody>
      </p:sp>
      <p:sp>
        <p:nvSpPr>
          <p:cNvPr id="4" name="Title 3">
            <a:extLst>
              <a:ext uri="{FF2B5EF4-FFF2-40B4-BE49-F238E27FC236}">
                <a16:creationId xmlns:a16="http://schemas.microsoft.com/office/drawing/2014/main" id="{6D80FB46-F9B4-0456-C267-DEA4F146EC13}"/>
              </a:ext>
            </a:extLst>
          </p:cNvPr>
          <p:cNvSpPr>
            <a:spLocks noGrp="1"/>
          </p:cNvSpPr>
          <p:nvPr>
            <p:ph type="title"/>
          </p:nvPr>
        </p:nvSpPr>
        <p:spPr/>
        <p:txBody>
          <a:bodyPr/>
          <a:lstStyle/>
          <a:p>
            <a:r>
              <a:rPr lang="en-US"/>
              <a:t>Research Programs</a:t>
            </a:r>
          </a:p>
        </p:txBody>
      </p:sp>
      <p:sp>
        <p:nvSpPr>
          <p:cNvPr id="5" name="Rectangle 4">
            <a:extLst>
              <a:ext uri="{FF2B5EF4-FFF2-40B4-BE49-F238E27FC236}">
                <a16:creationId xmlns:a16="http://schemas.microsoft.com/office/drawing/2014/main" id="{6707E829-E7C6-33EE-9062-782270F4C83B}"/>
              </a:ext>
            </a:extLst>
          </p:cNvPr>
          <p:cNvSpPr/>
          <p:nvPr/>
        </p:nvSpPr>
        <p:spPr>
          <a:xfrm>
            <a:off x="978036" y="5979552"/>
            <a:ext cx="10125203" cy="261610"/>
          </a:xfrm>
          <a:prstGeom prst="rect">
            <a:avLst/>
          </a:prstGeom>
        </p:spPr>
        <p:txBody>
          <a:bodyPr wrap="square">
            <a:spAutoFit/>
          </a:bodyPr>
          <a:lstStyle/>
          <a:p>
            <a:pPr algn="ctr" eaLnBrk="1" hangingPunct="1"/>
            <a:r>
              <a:rPr lang="en-US" sz="1100">
                <a:effectLst/>
                <a:latin typeface="Segoe UI" panose="020B0502040204020203" pitchFamily="34" charset="0"/>
                <a:hlinkClick r:id="rId2"/>
              </a:rPr>
              <a:t>https://www.nimh.nih.gov/about/organization/dtr/geriatrics-aging-processes-research-branch</a:t>
            </a:r>
            <a:r>
              <a:rPr lang="en-US" sz="1100" u="sng">
                <a:solidFill>
                  <a:schemeClr val="accent2"/>
                </a:solidFill>
                <a:effectLst/>
                <a:latin typeface="+mj-lt"/>
              </a:rPr>
              <a:t> </a:t>
            </a:r>
            <a:endParaRPr lang="en-US" altLang="en-US" sz="1100" u="sng">
              <a:solidFill>
                <a:schemeClr val="accent2"/>
              </a:solidFill>
              <a:latin typeface="+mj-lt"/>
            </a:endParaRPr>
          </a:p>
        </p:txBody>
      </p:sp>
    </p:spTree>
    <p:extLst>
      <p:ext uri="{BB962C8B-B14F-4D97-AF65-F5344CB8AC3E}">
        <p14:creationId xmlns:p14="http://schemas.microsoft.com/office/powerpoint/2010/main" val="856140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06EE1A-B559-BD31-1341-F3533783E8D4}"/>
              </a:ext>
            </a:extLst>
          </p:cNvPr>
          <p:cNvSpPr>
            <a:spLocks noGrp="1"/>
          </p:cNvSpPr>
          <p:nvPr>
            <p:ph type="body" sz="quarter" idx="10"/>
          </p:nvPr>
        </p:nvSpPr>
        <p:spPr/>
        <p:txBody>
          <a:bodyPr/>
          <a:lstStyle/>
          <a:p>
            <a:pPr>
              <a:spcBef>
                <a:spcPts val="600"/>
              </a:spcBef>
            </a:pPr>
            <a:r>
              <a:rPr lang="en-US" sz="1800" b="1"/>
              <a:t>Approaches:</a:t>
            </a:r>
          </a:p>
          <a:p>
            <a:pPr lvl="1">
              <a:spcBef>
                <a:spcPts val="600"/>
              </a:spcBef>
            </a:pPr>
            <a:r>
              <a:rPr lang="en-US" sz="1800"/>
              <a:t>Basic and translational social and behavioral science</a:t>
            </a:r>
          </a:p>
          <a:p>
            <a:pPr lvl="1">
              <a:spcBef>
                <a:spcPts val="600"/>
              </a:spcBef>
            </a:pPr>
            <a:r>
              <a:rPr lang="en-US" sz="1800"/>
              <a:t>Clinical </a:t>
            </a:r>
            <a:r>
              <a:rPr lang="en-US" sz="1800" err="1"/>
              <a:t>geropsychology</a:t>
            </a:r>
            <a:endParaRPr lang="en-US" sz="1800"/>
          </a:p>
          <a:p>
            <a:pPr lvl="1">
              <a:spcBef>
                <a:spcPts val="600"/>
              </a:spcBef>
            </a:pPr>
            <a:r>
              <a:rPr lang="en-US" sz="1800"/>
              <a:t>Cognitive, affective, and decision sciences</a:t>
            </a:r>
          </a:p>
          <a:p>
            <a:pPr>
              <a:spcBef>
                <a:spcPts val="600"/>
              </a:spcBef>
            </a:pPr>
            <a:r>
              <a:rPr lang="en-US" sz="1800" b="1"/>
              <a:t>Focus: Social, behavioral, and cognitive:</a:t>
            </a:r>
          </a:p>
          <a:p>
            <a:pPr lvl="1">
              <a:spcBef>
                <a:spcPts val="600"/>
              </a:spcBef>
            </a:pPr>
            <a:r>
              <a:rPr lang="en-US" sz="1800" b="1"/>
              <a:t>Risk factors </a:t>
            </a:r>
            <a:r>
              <a:rPr lang="en-US" sz="1800"/>
              <a:t>contributing to mid-to-late life vulnerability/resilience to mental illness</a:t>
            </a:r>
          </a:p>
          <a:p>
            <a:pPr lvl="1">
              <a:spcBef>
                <a:spcPts val="600"/>
              </a:spcBef>
            </a:pPr>
            <a:r>
              <a:rPr lang="en-US" sz="1800" b="1"/>
              <a:t>Mechanisms</a:t>
            </a:r>
            <a:r>
              <a:rPr lang="en-US" sz="1800"/>
              <a:t> of mid-to-late life mental illness pathophysiology</a:t>
            </a:r>
          </a:p>
          <a:p>
            <a:pPr lvl="1">
              <a:spcBef>
                <a:spcPts val="600"/>
              </a:spcBef>
            </a:pPr>
            <a:r>
              <a:rPr lang="en-US" sz="1800" b="1"/>
              <a:t>Phenotypes</a:t>
            </a:r>
            <a:r>
              <a:rPr lang="en-US" sz="1800"/>
              <a:t> of mid-to-late life mental disorders</a:t>
            </a:r>
          </a:p>
          <a:p>
            <a:pPr lvl="1">
              <a:spcBef>
                <a:spcPts val="600"/>
              </a:spcBef>
            </a:pPr>
            <a:r>
              <a:rPr lang="en-US" sz="1800" b="1"/>
              <a:t>Processes</a:t>
            </a:r>
            <a:r>
              <a:rPr lang="en-US" sz="1800"/>
              <a:t> that shape trajectories of mental illness across the adult lifespan</a:t>
            </a:r>
          </a:p>
          <a:p>
            <a:pPr>
              <a:spcBef>
                <a:spcPts val="600"/>
              </a:spcBef>
            </a:pPr>
            <a:r>
              <a:rPr lang="en-US" sz="1800" b="1"/>
              <a:t>Areas of emphasis and opportunity:</a:t>
            </a:r>
          </a:p>
          <a:p>
            <a:pPr lvl="1">
              <a:spcBef>
                <a:spcPts val="600"/>
              </a:spcBef>
            </a:pPr>
            <a:r>
              <a:rPr lang="en-US" sz="1800"/>
              <a:t>Social Isolation</a:t>
            </a:r>
          </a:p>
          <a:p>
            <a:pPr lvl="1">
              <a:spcBef>
                <a:spcPts val="600"/>
              </a:spcBef>
            </a:pPr>
            <a:r>
              <a:rPr lang="en-US" sz="1800"/>
              <a:t>Suicide</a:t>
            </a:r>
          </a:p>
          <a:p>
            <a:pPr lvl="1">
              <a:spcBef>
                <a:spcPts val="600"/>
              </a:spcBef>
            </a:pPr>
            <a:r>
              <a:rPr lang="en-US" sz="1800"/>
              <a:t>Computational Approaches</a:t>
            </a:r>
          </a:p>
          <a:p>
            <a:pPr lvl="1">
              <a:spcBef>
                <a:spcPts val="600"/>
              </a:spcBef>
            </a:pPr>
            <a:r>
              <a:rPr lang="en-US" sz="1800"/>
              <a:t>Emotion Regulation</a:t>
            </a:r>
          </a:p>
          <a:p>
            <a:endParaRPr lang="en-US" sz="1800"/>
          </a:p>
        </p:txBody>
      </p:sp>
      <p:sp>
        <p:nvSpPr>
          <p:cNvPr id="3" name="Slide Number Placeholder 2">
            <a:extLst>
              <a:ext uri="{FF2B5EF4-FFF2-40B4-BE49-F238E27FC236}">
                <a16:creationId xmlns:a16="http://schemas.microsoft.com/office/drawing/2014/main" id="{CF700128-2B61-3774-C2AD-31310A7A6771}"/>
              </a:ext>
            </a:extLst>
          </p:cNvPr>
          <p:cNvSpPr>
            <a:spLocks noGrp="1"/>
          </p:cNvSpPr>
          <p:nvPr>
            <p:ph type="sldNum" sz="quarter" idx="4"/>
          </p:nvPr>
        </p:nvSpPr>
        <p:spPr/>
        <p:txBody>
          <a:bodyPr/>
          <a:lstStyle/>
          <a:p>
            <a:fld id="{14DA8466-51B6-440F-8995-3D5918D9CE24}" type="slidenum">
              <a:rPr lang="en-US" smtClean="0"/>
              <a:pPr/>
              <a:t>18</a:t>
            </a:fld>
            <a:endParaRPr lang="en-US"/>
          </a:p>
        </p:txBody>
      </p:sp>
      <p:sp>
        <p:nvSpPr>
          <p:cNvPr id="4" name="Title 3">
            <a:extLst>
              <a:ext uri="{FF2B5EF4-FFF2-40B4-BE49-F238E27FC236}">
                <a16:creationId xmlns:a16="http://schemas.microsoft.com/office/drawing/2014/main" id="{80F6EA42-37A6-1222-1C9D-45D9C3BFD5F1}"/>
              </a:ext>
            </a:extLst>
          </p:cNvPr>
          <p:cNvSpPr>
            <a:spLocks noGrp="1"/>
          </p:cNvSpPr>
          <p:nvPr>
            <p:ph type="title"/>
          </p:nvPr>
        </p:nvSpPr>
        <p:spPr/>
        <p:txBody>
          <a:bodyPr/>
          <a:lstStyle/>
          <a:p>
            <a:r>
              <a:rPr lang="en-US"/>
              <a:t>Behavioral Science of Mental Disorders and Aging</a:t>
            </a:r>
          </a:p>
        </p:txBody>
      </p:sp>
    </p:spTree>
    <p:extLst>
      <p:ext uri="{BB962C8B-B14F-4D97-AF65-F5344CB8AC3E}">
        <p14:creationId xmlns:p14="http://schemas.microsoft.com/office/powerpoint/2010/main" val="4143958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E9C3B2-A2D7-C6A1-2056-D124EAFA2F95}"/>
              </a:ext>
            </a:extLst>
          </p:cNvPr>
          <p:cNvSpPr>
            <a:spLocks noGrp="1"/>
          </p:cNvSpPr>
          <p:nvPr>
            <p:ph type="body" sz="quarter" idx="10"/>
          </p:nvPr>
        </p:nvSpPr>
        <p:spPr/>
        <p:txBody>
          <a:bodyPr/>
          <a:lstStyle/>
          <a:p>
            <a:r>
              <a:rPr lang="en-US" altLang="en-US" sz="2400"/>
              <a:t>Basic and translational neuroscience applications to understand risk factors, presentation, course, and outcome of mid to late-life mental illness</a:t>
            </a:r>
          </a:p>
          <a:p>
            <a:r>
              <a:rPr lang="en-US" altLang="en-US" sz="2400"/>
              <a:t>Understand aging-related neural processes that contribute to vulnerability and resilience to mental illness across the adult lifespan</a:t>
            </a:r>
          </a:p>
          <a:p>
            <a:r>
              <a:rPr lang="en-US" altLang="en-US" sz="2400"/>
              <a:t>Neural mechanisms that contribute to</a:t>
            </a:r>
          </a:p>
          <a:p>
            <a:pPr lvl="1"/>
            <a:r>
              <a:rPr lang="en-US" altLang="en-US" sz="2000"/>
              <a:t>the pathogenesis or worsening of mid to late-life mental illnesses</a:t>
            </a:r>
          </a:p>
          <a:p>
            <a:pPr lvl="1"/>
            <a:r>
              <a:rPr lang="en-US" altLang="en-US" sz="2000"/>
              <a:t>treatment response variation in mid to late-life mental illnesses</a:t>
            </a:r>
          </a:p>
          <a:p>
            <a:pPr lvl="1"/>
            <a:r>
              <a:rPr lang="en-US" altLang="en-US" sz="2000"/>
              <a:t>domains of function relevant to mental illnesses in mid to late-life</a:t>
            </a:r>
          </a:p>
          <a:p>
            <a:r>
              <a:rPr lang="en-US" altLang="en-US" sz="2400"/>
              <a:t>Molecular, cellular, and systems level of brain function, state-of-the-art neuroimaging, magneto/electrophysiology, and stimulation methods like electroconvulsive therapy and transcranial magnetic stimulation are supported</a:t>
            </a:r>
          </a:p>
          <a:p>
            <a:endParaRPr lang="en-US"/>
          </a:p>
        </p:txBody>
      </p:sp>
      <p:sp>
        <p:nvSpPr>
          <p:cNvPr id="3" name="Slide Number Placeholder 2">
            <a:extLst>
              <a:ext uri="{FF2B5EF4-FFF2-40B4-BE49-F238E27FC236}">
                <a16:creationId xmlns:a16="http://schemas.microsoft.com/office/drawing/2014/main" id="{F6CD9FC8-FC6E-9D7E-F490-608DD326B886}"/>
              </a:ext>
            </a:extLst>
          </p:cNvPr>
          <p:cNvSpPr>
            <a:spLocks noGrp="1"/>
          </p:cNvSpPr>
          <p:nvPr>
            <p:ph type="sldNum" sz="quarter" idx="4"/>
          </p:nvPr>
        </p:nvSpPr>
        <p:spPr/>
        <p:txBody>
          <a:bodyPr/>
          <a:lstStyle/>
          <a:p>
            <a:fld id="{14DA8466-51B6-440F-8995-3D5918D9CE24}" type="slidenum">
              <a:rPr lang="en-US" smtClean="0"/>
              <a:pPr/>
              <a:t>19</a:t>
            </a:fld>
            <a:endParaRPr lang="en-US"/>
          </a:p>
        </p:txBody>
      </p:sp>
      <p:sp>
        <p:nvSpPr>
          <p:cNvPr id="4" name="Title 3">
            <a:extLst>
              <a:ext uri="{FF2B5EF4-FFF2-40B4-BE49-F238E27FC236}">
                <a16:creationId xmlns:a16="http://schemas.microsoft.com/office/drawing/2014/main" id="{B0FE3484-92FB-8B61-751E-6F88A3B5DAFA}"/>
              </a:ext>
            </a:extLst>
          </p:cNvPr>
          <p:cNvSpPr>
            <a:spLocks noGrp="1"/>
          </p:cNvSpPr>
          <p:nvPr>
            <p:ph type="title"/>
          </p:nvPr>
        </p:nvSpPr>
        <p:spPr/>
        <p:txBody>
          <a:bodyPr/>
          <a:lstStyle/>
          <a:p>
            <a:r>
              <a:rPr lang="en-US"/>
              <a:t>Neuroscience of Mental Disorders and Aging</a:t>
            </a:r>
          </a:p>
        </p:txBody>
      </p:sp>
    </p:spTree>
    <p:extLst>
      <p:ext uri="{BB962C8B-B14F-4D97-AF65-F5344CB8AC3E}">
        <p14:creationId xmlns:p14="http://schemas.microsoft.com/office/powerpoint/2010/main" val="641038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3AB5F8-CE40-2A0B-3D78-5678FF9DBE33}"/>
              </a:ext>
            </a:extLst>
          </p:cNvPr>
          <p:cNvSpPr>
            <a:spLocks noGrp="1"/>
          </p:cNvSpPr>
          <p:nvPr>
            <p:ph type="body" sz="quarter" idx="10"/>
          </p:nvPr>
        </p:nvSpPr>
        <p:spPr/>
        <p:txBody>
          <a:bodyPr/>
          <a:lstStyle/>
          <a:p>
            <a:r>
              <a:rPr lang="en-US"/>
              <a:t>No conflicts to disclose</a:t>
            </a:r>
          </a:p>
        </p:txBody>
      </p:sp>
      <p:sp>
        <p:nvSpPr>
          <p:cNvPr id="3" name="Slide Number Placeholder 2">
            <a:extLst>
              <a:ext uri="{FF2B5EF4-FFF2-40B4-BE49-F238E27FC236}">
                <a16:creationId xmlns:a16="http://schemas.microsoft.com/office/drawing/2014/main" id="{19B8B3CF-5236-FBF4-CFC9-8097310DDD08}"/>
              </a:ext>
            </a:extLst>
          </p:cNvPr>
          <p:cNvSpPr>
            <a:spLocks noGrp="1"/>
          </p:cNvSpPr>
          <p:nvPr>
            <p:ph type="sldNum" sz="quarter" idx="4"/>
          </p:nvPr>
        </p:nvSpPr>
        <p:spPr/>
        <p:txBody>
          <a:bodyPr/>
          <a:lstStyle/>
          <a:p>
            <a:fld id="{14DA8466-51B6-440F-8995-3D5918D9CE24}" type="slidenum">
              <a:rPr lang="en-US" smtClean="0"/>
              <a:pPr/>
              <a:t>2</a:t>
            </a:fld>
            <a:endParaRPr lang="en-US"/>
          </a:p>
        </p:txBody>
      </p:sp>
      <p:sp>
        <p:nvSpPr>
          <p:cNvPr id="4" name="Title 3">
            <a:extLst>
              <a:ext uri="{FF2B5EF4-FFF2-40B4-BE49-F238E27FC236}">
                <a16:creationId xmlns:a16="http://schemas.microsoft.com/office/drawing/2014/main" id="{5BEFB273-E1E9-0E97-F179-A04ADEDA45CE}"/>
              </a:ext>
            </a:extLst>
          </p:cNvPr>
          <p:cNvSpPr>
            <a:spLocks noGrp="1"/>
          </p:cNvSpPr>
          <p:nvPr>
            <p:ph type="title"/>
          </p:nvPr>
        </p:nvSpPr>
        <p:spPr/>
        <p:txBody>
          <a:bodyPr/>
          <a:lstStyle/>
          <a:p>
            <a:r>
              <a:rPr lang="en-US"/>
              <a:t>Disclosures</a:t>
            </a:r>
          </a:p>
        </p:txBody>
      </p:sp>
    </p:spTree>
    <p:extLst>
      <p:ext uri="{BB962C8B-B14F-4D97-AF65-F5344CB8AC3E}">
        <p14:creationId xmlns:p14="http://schemas.microsoft.com/office/powerpoint/2010/main" val="2730707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38D7A4-38CA-00B5-C354-BB1679234F74}"/>
              </a:ext>
            </a:extLst>
          </p:cNvPr>
          <p:cNvSpPr>
            <a:spLocks noGrp="1"/>
          </p:cNvSpPr>
          <p:nvPr>
            <p:ph type="body" sz="quarter" idx="10"/>
          </p:nvPr>
        </p:nvSpPr>
        <p:spPr/>
        <p:txBody>
          <a:bodyPr/>
          <a:lstStyle/>
          <a:p>
            <a:pPr>
              <a:spcBef>
                <a:spcPts val="600"/>
              </a:spcBef>
            </a:pPr>
            <a:r>
              <a:rPr lang="en-US" altLang="en-US" sz="2400" b="1"/>
              <a:t>Observational and experimental outcome studies:</a:t>
            </a:r>
          </a:p>
          <a:p>
            <a:pPr lvl="1">
              <a:spcBef>
                <a:spcPts val="600"/>
              </a:spcBef>
            </a:pPr>
            <a:r>
              <a:rPr lang="en-US" altLang="en-US"/>
              <a:t>pharmacologic and somatic interventions</a:t>
            </a:r>
          </a:p>
          <a:p>
            <a:pPr lvl="1">
              <a:spcBef>
                <a:spcPts val="600"/>
              </a:spcBef>
            </a:pPr>
            <a:r>
              <a:rPr lang="en-US" altLang="en-US"/>
              <a:t>behavioral and psychosocial interventions</a:t>
            </a:r>
          </a:p>
          <a:p>
            <a:pPr lvl="1">
              <a:spcBef>
                <a:spcPts val="600"/>
              </a:spcBef>
            </a:pPr>
            <a:r>
              <a:rPr lang="en-US" altLang="en-US"/>
              <a:t>algorithms for combining or sequencing multiple interventions</a:t>
            </a:r>
          </a:p>
          <a:p>
            <a:pPr>
              <a:spcBef>
                <a:spcPts val="600"/>
              </a:spcBef>
            </a:pPr>
            <a:r>
              <a:rPr lang="en-US" altLang="en-US" sz="2400" b="1"/>
              <a:t>Treatment, prevention, or rehabilitation</a:t>
            </a:r>
          </a:p>
          <a:p>
            <a:pPr>
              <a:spcBef>
                <a:spcPts val="600"/>
              </a:spcBef>
            </a:pPr>
            <a:r>
              <a:rPr lang="en-US" altLang="en-US" sz="2400" b="1"/>
              <a:t>Acute, continuation, or maintenance phases </a:t>
            </a:r>
          </a:p>
          <a:p>
            <a:pPr>
              <a:spcBef>
                <a:spcPts val="600"/>
              </a:spcBef>
            </a:pPr>
            <a:r>
              <a:rPr lang="en-US" altLang="en-US" sz="2400" b="1"/>
              <a:t>Primary outcomes can include:</a:t>
            </a:r>
          </a:p>
          <a:p>
            <a:pPr lvl="1">
              <a:spcBef>
                <a:spcPts val="600"/>
              </a:spcBef>
            </a:pPr>
            <a:r>
              <a:rPr lang="en-US" altLang="en-US"/>
              <a:t>relapse prevention</a:t>
            </a:r>
          </a:p>
          <a:p>
            <a:pPr lvl="1">
              <a:spcBef>
                <a:spcPts val="600"/>
              </a:spcBef>
            </a:pPr>
            <a:r>
              <a:rPr lang="en-US" altLang="en-US"/>
              <a:t>enhancement of function or reduction of disability</a:t>
            </a:r>
          </a:p>
          <a:p>
            <a:pPr lvl="1">
              <a:spcBef>
                <a:spcPts val="600"/>
              </a:spcBef>
            </a:pPr>
            <a:r>
              <a:rPr lang="en-US" altLang="en-US"/>
              <a:t>enhancement of treatment access, acceptance, adherence</a:t>
            </a:r>
          </a:p>
          <a:p>
            <a:pPr>
              <a:spcBef>
                <a:spcPts val="600"/>
              </a:spcBef>
            </a:pPr>
            <a:endParaRPr lang="en-US"/>
          </a:p>
        </p:txBody>
      </p:sp>
      <p:sp>
        <p:nvSpPr>
          <p:cNvPr id="3" name="Slide Number Placeholder 2">
            <a:extLst>
              <a:ext uri="{FF2B5EF4-FFF2-40B4-BE49-F238E27FC236}">
                <a16:creationId xmlns:a16="http://schemas.microsoft.com/office/drawing/2014/main" id="{CCE5F1CA-B6D4-ABD3-7436-DEF54AF69765}"/>
              </a:ext>
            </a:extLst>
          </p:cNvPr>
          <p:cNvSpPr>
            <a:spLocks noGrp="1"/>
          </p:cNvSpPr>
          <p:nvPr>
            <p:ph type="sldNum" sz="quarter" idx="4"/>
          </p:nvPr>
        </p:nvSpPr>
        <p:spPr/>
        <p:txBody>
          <a:bodyPr/>
          <a:lstStyle/>
          <a:p>
            <a:fld id="{14DA8466-51B6-440F-8995-3D5918D9CE24}" type="slidenum">
              <a:rPr lang="en-US" smtClean="0"/>
              <a:pPr/>
              <a:t>20</a:t>
            </a:fld>
            <a:endParaRPr lang="en-US"/>
          </a:p>
        </p:txBody>
      </p:sp>
      <p:sp>
        <p:nvSpPr>
          <p:cNvPr id="4" name="Title 3">
            <a:extLst>
              <a:ext uri="{FF2B5EF4-FFF2-40B4-BE49-F238E27FC236}">
                <a16:creationId xmlns:a16="http://schemas.microsoft.com/office/drawing/2014/main" id="{10AE2B47-A97C-AE8E-D80B-D48FF39ADA7D}"/>
              </a:ext>
            </a:extLst>
          </p:cNvPr>
          <p:cNvSpPr>
            <a:spLocks noGrp="1"/>
          </p:cNvSpPr>
          <p:nvPr>
            <p:ph type="title"/>
          </p:nvPr>
        </p:nvSpPr>
        <p:spPr/>
        <p:txBody>
          <a:bodyPr/>
          <a:lstStyle/>
          <a:p>
            <a:r>
              <a:rPr lang="en-US"/>
              <a:t>Geriatric Intervention Research</a:t>
            </a:r>
          </a:p>
        </p:txBody>
      </p:sp>
    </p:spTree>
    <p:extLst>
      <p:ext uri="{BB962C8B-B14F-4D97-AF65-F5344CB8AC3E}">
        <p14:creationId xmlns:p14="http://schemas.microsoft.com/office/powerpoint/2010/main" val="1677131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9443" name="Rectangle 3"/>
          <p:cNvSpPr>
            <a:spLocks noGrp="1" noChangeArrowheads="1"/>
          </p:cNvSpPr>
          <p:nvPr>
            <p:ph type="body" sz="quarter" idx="10"/>
          </p:nvPr>
        </p:nvSpPr>
        <p:spPr/>
        <p:txBody>
          <a:bodyPr/>
          <a:lstStyle/>
          <a:p>
            <a:r>
              <a:rPr lang="en-US" altLang="en-US" sz="2000"/>
              <a:t>Capitalize on basic science discoveries in formulating new intervention targets</a:t>
            </a:r>
          </a:p>
          <a:p>
            <a:r>
              <a:rPr lang="en-US" altLang="en-US" sz="2000"/>
              <a:t>Foster collaborations between neuroscience and behavioral science in treatment development</a:t>
            </a:r>
          </a:p>
          <a:p>
            <a:r>
              <a:rPr lang="en-US" altLang="en-US" sz="2000"/>
              <a:t>Identify and enhance mechanisms of change</a:t>
            </a:r>
          </a:p>
          <a:p>
            <a:r>
              <a:rPr lang="en-US" altLang="en-US" sz="2000"/>
              <a:t>Develop new preventive as well as treatment interventions</a:t>
            </a:r>
          </a:p>
          <a:p>
            <a:r>
              <a:rPr lang="en-US" altLang="en-US" sz="2000"/>
              <a:t>Support effectiveness as well as efficacy studies</a:t>
            </a:r>
          </a:p>
          <a:p>
            <a:r>
              <a:rPr lang="en-US" altLang="en-US" sz="2000"/>
              <a:t>Produce practical information (findings applicable in current health care context)</a:t>
            </a:r>
          </a:p>
          <a:p>
            <a:r>
              <a:rPr lang="en-US" altLang="en-US" sz="2000"/>
              <a:t>Emphasize research with potential to “c</a:t>
            </a:r>
            <a:r>
              <a:rPr lang="en-US" altLang="ja-JP" sz="2000"/>
              <a:t>hange practice”</a:t>
            </a:r>
          </a:p>
          <a:p>
            <a:r>
              <a:rPr lang="en-US" altLang="en-US" sz="2000"/>
              <a:t>Emphasize interventions with high likelihood of broad usage</a:t>
            </a:r>
          </a:p>
          <a:p>
            <a:r>
              <a:rPr lang="en-US" altLang="en-US" sz="2000"/>
              <a:t>Expand range of outcomes assessed (e.g., not only symptoms, but also functioning, quality of life, use of other services, etc.)</a:t>
            </a:r>
          </a:p>
          <a:p>
            <a:endParaRPr lang="en-US" altLang="en-US" sz="2000"/>
          </a:p>
          <a:p>
            <a:endParaRPr lang="en-US" altLang="en-US" sz="2000"/>
          </a:p>
          <a:p>
            <a:endParaRPr lang="en-US" altLang="en-US" sz="2000"/>
          </a:p>
          <a:p>
            <a:endParaRPr lang="en-US" altLang="en-US" sz="2000"/>
          </a:p>
        </p:txBody>
      </p:sp>
      <p:sp>
        <p:nvSpPr>
          <p:cNvPr id="6" name="Slide Number Placeholder 3">
            <a:extLst>
              <a:ext uri="{FF2B5EF4-FFF2-40B4-BE49-F238E27FC236}">
                <a16:creationId xmlns:a16="http://schemas.microsoft.com/office/drawing/2014/main" id="{796426CB-2D6A-4D8A-996A-B096747D35B8}"/>
              </a:ext>
            </a:extLst>
          </p:cNvPr>
          <p:cNvSpPr>
            <a:spLocks noGrp="1"/>
          </p:cNvSpPr>
          <p:nvPr>
            <p:ph type="sldNum" sz="quarter" idx="4"/>
          </p:nvPr>
        </p:nvSpPr>
        <p:spPr/>
        <p:txBody>
          <a:bodyPr/>
          <a:lstStyle/>
          <a:p>
            <a:fld id="{B1F717F2-10C0-4A6A-A41B-BF18D817CC96}" type="slidenum">
              <a:rPr lang="en-US" altLang="en-US" smtClean="0"/>
              <a:pPr/>
              <a:t>21</a:t>
            </a:fld>
            <a:endParaRPr lang="en-US" altLang="en-US"/>
          </a:p>
        </p:txBody>
      </p:sp>
      <p:sp>
        <p:nvSpPr>
          <p:cNvPr id="439298" name="Rectangle 2"/>
          <p:cNvSpPr>
            <a:spLocks noGrp="1" noChangeArrowheads="1"/>
          </p:cNvSpPr>
          <p:nvPr>
            <p:ph type="title"/>
          </p:nvPr>
        </p:nvSpPr>
        <p:spPr/>
        <p:txBody>
          <a:bodyPr/>
          <a:lstStyle/>
          <a:p>
            <a:r>
              <a:rPr lang="en-US" altLang="en-US" sz="2800"/>
              <a:t>Encourage Innovation in Intervention Development</a:t>
            </a:r>
          </a:p>
        </p:txBody>
      </p:sp>
    </p:spTree>
    <p:extLst>
      <p:ext uri="{BB962C8B-B14F-4D97-AF65-F5344CB8AC3E}">
        <p14:creationId xmlns:p14="http://schemas.microsoft.com/office/powerpoint/2010/main" val="100979135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1"/>
          <p:cNvSpPr>
            <a:spLocks noGrp="1"/>
          </p:cNvSpPr>
          <p:nvPr>
            <p:ph type="body" sz="quarter" idx="10"/>
          </p:nvPr>
        </p:nvSpPr>
        <p:spPr/>
        <p:txBody>
          <a:bodyPr/>
          <a:lstStyle/>
          <a:p>
            <a:r>
              <a:rPr lang="en-US"/>
              <a:t>The next generation of researchers</a:t>
            </a:r>
          </a:p>
          <a:p>
            <a:r>
              <a:rPr lang="en-US"/>
              <a:t>Understanding molecular, cellular, and systems levels of brain function</a:t>
            </a:r>
          </a:p>
          <a:p>
            <a:r>
              <a:rPr lang="en-US"/>
              <a:t>Aging biology and its relationship to mental illness</a:t>
            </a:r>
          </a:p>
          <a:p>
            <a:r>
              <a:rPr lang="en-US"/>
              <a:t>Translation of science into practice</a:t>
            </a:r>
          </a:p>
          <a:p>
            <a:r>
              <a:rPr lang="en-US"/>
              <a:t>Solutions to address health disparities</a:t>
            </a:r>
          </a:p>
          <a:p>
            <a:r>
              <a:rPr lang="en-US"/>
              <a:t>Implementation strategies</a:t>
            </a:r>
          </a:p>
          <a:p>
            <a:r>
              <a:rPr lang="en-US"/>
              <a:t>Innovative partnerships, consortia, </a:t>
            </a:r>
            <a:r>
              <a:rPr lang="en-US" err="1"/>
              <a:t>etc</a:t>
            </a:r>
            <a:endParaRPr lang="en-US"/>
          </a:p>
          <a:p>
            <a:endParaRPr lang="en-US"/>
          </a:p>
        </p:txBody>
      </p:sp>
      <p:sp>
        <p:nvSpPr>
          <p:cNvPr id="9217" name="Title 3"/>
          <p:cNvSpPr>
            <a:spLocks noGrp="1"/>
          </p:cNvSpPr>
          <p:nvPr>
            <p:ph type="title"/>
          </p:nvPr>
        </p:nvSpPr>
        <p:spPr/>
        <p:txBody>
          <a:bodyPr/>
          <a:lstStyle/>
          <a:p>
            <a:r>
              <a:rPr lang="en-US"/>
              <a:t>Future Directions for the Branch</a:t>
            </a:r>
          </a:p>
        </p:txBody>
      </p:sp>
      <p:sp>
        <p:nvSpPr>
          <p:cNvPr id="8" name="Slide Number Placeholder 3">
            <a:extLst>
              <a:ext uri="{FF2B5EF4-FFF2-40B4-BE49-F238E27FC236}">
                <a16:creationId xmlns:a16="http://schemas.microsoft.com/office/drawing/2014/main" id="{CCEA6382-A7F2-46D7-988E-E22145042FFA}"/>
              </a:ext>
            </a:extLst>
          </p:cNvPr>
          <p:cNvSpPr>
            <a:spLocks noGrp="1"/>
          </p:cNvSpPr>
          <p:nvPr>
            <p:ph type="sldNum" sz="quarter" idx="4"/>
          </p:nvPr>
        </p:nvSpPr>
        <p:spPr>
          <a:xfrm>
            <a:off x="1767358" y="6408176"/>
            <a:ext cx="405456" cy="214112"/>
          </a:xfrm>
        </p:spPr>
        <p:txBody>
          <a:bodyPr/>
          <a:lstStyle/>
          <a:p>
            <a:fld id="{B1F717F2-10C0-4A6A-A41B-BF18D817CC96}" type="slidenum">
              <a:rPr lang="en-US" altLang="en-US" smtClean="0"/>
              <a:pPr/>
              <a:t>22</a:t>
            </a:fld>
            <a:endParaRPr lang="en-US" altLang="en-US"/>
          </a:p>
        </p:txBody>
      </p:sp>
    </p:spTree>
    <p:extLst>
      <p:ext uri="{BB962C8B-B14F-4D97-AF65-F5344CB8AC3E}">
        <p14:creationId xmlns:p14="http://schemas.microsoft.com/office/powerpoint/2010/main" val="2766384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Content Placeholder 1"/>
          <p:cNvSpPr>
            <a:spLocks noGrp="1"/>
          </p:cNvSpPr>
          <p:nvPr>
            <p:ph type="body" sz="quarter" idx="10"/>
          </p:nvPr>
        </p:nvSpPr>
        <p:spPr/>
        <p:txBody>
          <a:bodyPr/>
          <a:lstStyle/>
          <a:p>
            <a:r>
              <a:rPr lang="en-US" altLang="en-US">
                <a:hlinkClick r:id="rId3"/>
              </a:rPr>
              <a:t>PAR-25-039</a:t>
            </a:r>
            <a:r>
              <a:rPr lang="en-US" altLang="en-US"/>
              <a:t> (R01) and </a:t>
            </a:r>
            <a:r>
              <a:rPr lang="en-US" altLang="en-US">
                <a:hlinkClick r:id="rId4"/>
              </a:rPr>
              <a:t>PAR-25-040</a:t>
            </a:r>
            <a:r>
              <a:rPr lang="en-US" altLang="en-US"/>
              <a:t> (R21)</a:t>
            </a:r>
          </a:p>
          <a:p>
            <a:r>
              <a:rPr lang="en-US" altLang="en-US" b="1"/>
              <a:t>Purpose: </a:t>
            </a:r>
            <a:r>
              <a:rPr lang="en-US" altLang="en-US"/>
              <a:t>To encourage research </a:t>
            </a:r>
            <a:r>
              <a:rPr lang="en-US"/>
              <a:t>that will advance translational work to better understand the emergence, trajectory, and outcomes of schizophrenia and related psychotic disorders in mid- to late-life, and to identify targets for future treatment development.</a:t>
            </a:r>
          </a:p>
          <a:p>
            <a:r>
              <a:rPr lang="en-US" altLang="en-US" b="1"/>
              <a:t>Expires: </a:t>
            </a:r>
            <a:r>
              <a:rPr lang="en-US" altLang="en-US"/>
              <a:t>September 8, 2026</a:t>
            </a:r>
          </a:p>
          <a:p>
            <a:pPr marL="0" indent="0">
              <a:buNone/>
            </a:pPr>
            <a:endParaRPr lang="en-US" altLang="en-US"/>
          </a:p>
        </p:txBody>
      </p:sp>
      <p:sp>
        <p:nvSpPr>
          <p:cNvPr id="8" name="Slide Number Placeholder 3">
            <a:extLst>
              <a:ext uri="{FF2B5EF4-FFF2-40B4-BE49-F238E27FC236}">
                <a16:creationId xmlns:a16="http://schemas.microsoft.com/office/drawing/2014/main" id="{827DFFB2-DA40-4B28-9EC5-EF798391441F}"/>
              </a:ext>
            </a:extLst>
          </p:cNvPr>
          <p:cNvSpPr>
            <a:spLocks noGrp="1"/>
          </p:cNvSpPr>
          <p:nvPr>
            <p:ph type="sldNum" sz="quarter" idx="4"/>
          </p:nvPr>
        </p:nvSpPr>
        <p:spPr/>
        <p:txBody>
          <a:bodyPr/>
          <a:lstStyle/>
          <a:p>
            <a:fld id="{B1F717F2-10C0-4A6A-A41B-BF18D817CC96}" type="slidenum">
              <a:rPr lang="en-US" altLang="en-US" smtClean="0"/>
              <a:pPr/>
              <a:t>23</a:t>
            </a:fld>
            <a:endParaRPr lang="en-US" altLang="en-US"/>
          </a:p>
        </p:txBody>
      </p:sp>
      <p:sp>
        <p:nvSpPr>
          <p:cNvPr id="3" name="Title 2"/>
          <p:cNvSpPr>
            <a:spLocks noGrp="1"/>
          </p:cNvSpPr>
          <p:nvPr>
            <p:ph type="title"/>
          </p:nvPr>
        </p:nvSpPr>
        <p:spPr/>
        <p:txBody>
          <a:bodyPr/>
          <a:lstStyle/>
          <a:p>
            <a:r>
              <a:rPr lang="en-US"/>
              <a:t>Schizophrenia and Related Disorders during Mid- to Late-life </a:t>
            </a:r>
          </a:p>
        </p:txBody>
      </p:sp>
    </p:spTree>
    <p:extLst>
      <p:ext uri="{BB962C8B-B14F-4D97-AF65-F5344CB8AC3E}">
        <p14:creationId xmlns:p14="http://schemas.microsoft.com/office/powerpoint/2010/main" val="4049132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Content Placeholder 1"/>
          <p:cNvSpPr>
            <a:spLocks noGrp="1"/>
          </p:cNvSpPr>
          <p:nvPr>
            <p:ph type="body" sz="quarter" idx="10"/>
          </p:nvPr>
        </p:nvSpPr>
        <p:spPr/>
        <p:txBody>
          <a:bodyPr/>
          <a:lstStyle/>
          <a:p>
            <a:r>
              <a:rPr lang="en-US" altLang="en-US" sz="2400">
                <a:hlinkClick r:id="rId3"/>
              </a:rPr>
              <a:t>PAR-25-065</a:t>
            </a:r>
            <a:r>
              <a:rPr lang="en-US" altLang="en-US" sz="2400"/>
              <a:t> (R01) and </a:t>
            </a:r>
            <a:r>
              <a:rPr lang="en-US" altLang="en-US" sz="2400">
                <a:hlinkClick r:id="rId4"/>
              </a:rPr>
              <a:t>PAR-25-064</a:t>
            </a:r>
            <a:r>
              <a:rPr lang="en-US" altLang="en-US" sz="2400"/>
              <a:t> (R21)</a:t>
            </a:r>
          </a:p>
          <a:p>
            <a:r>
              <a:rPr lang="en-US" altLang="en-US" sz="2400" b="1"/>
              <a:t>Purpose</a:t>
            </a:r>
            <a:r>
              <a:rPr lang="en-US" altLang="en-US" sz="2400"/>
              <a:t>: T</a:t>
            </a:r>
            <a:r>
              <a:rPr lang="en-US" sz="2400"/>
              <a:t>o encourage applications for studies that will enhance knowledge of mechanisms associated with neuropsychiatric symptoms (NPS) in persons with Alzheimer's disease (AD) or Alzheimer's disease-related dementias (ADRD)</a:t>
            </a:r>
          </a:p>
          <a:p>
            <a:pPr lvl="1"/>
            <a:r>
              <a:rPr lang="en-US" sz="2000"/>
              <a:t>The findings are expected to advance mechanistic understanding of both biobehavioral and neurobiological pathways leading to NPS. Findings may also provide insight into novel therapeutic targets that can be advanced into interventions to treat and prevent the development of NPS in AD and/or ADRD</a:t>
            </a:r>
          </a:p>
          <a:p>
            <a:r>
              <a:rPr lang="en-US" altLang="en-US" sz="2400"/>
              <a:t>NIA and NIMH both participating</a:t>
            </a:r>
          </a:p>
          <a:p>
            <a:r>
              <a:rPr lang="en-US" altLang="en-US" sz="2400" b="1"/>
              <a:t>Expires</a:t>
            </a:r>
            <a:r>
              <a:rPr lang="en-US" altLang="en-US" sz="2400"/>
              <a:t>: September 8, 2026</a:t>
            </a:r>
          </a:p>
        </p:txBody>
      </p:sp>
      <p:sp>
        <p:nvSpPr>
          <p:cNvPr id="8" name="Slide Number Placeholder 3">
            <a:extLst>
              <a:ext uri="{FF2B5EF4-FFF2-40B4-BE49-F238E27FC236}">
                <a16:creationId xmlns:a16="http://schemas.microsoft.com/office/drawing/2014/main" id="{1313771C-B5A2-40AB-AEE0-DD208D79244A}"/>
              </a:ext>
            </a:extLst>
          </p:cNvPr>
          <p:cNvSpPr>
            <a:spLocks noGrp="1"/>
          </p:cNvSpPr>
          <p:nvPr>
            <p:ph type="sldNum" sz="quarter" idx="4"/>
          </p:nvPr>
        </p:nvSpPr>
        <p:spPr/>
        <p:txBody>
          <a:bodyPr/>
          <a:lstStyle/>
          <a:p>
            <a:fld id="{B1F717F2-10C0-4A6A-A41B-BF18D817CC96}" type="slidenum">
              <a:rPr lang="en-US" altLang="en-US" smtClean="0"/>
              <a:pPr/>
              <a:t>24</a:t>
            </a:fld>
            <a:endParaRPr lang="en-US" altLang="en-US"/>
          </a:p>
        </p:txBody>
      </p:sp>
      <p:sp>
        <p:nvSpPr>
          <p:cNvPr id="3" name="Title 2"/>
          <p:cNvSpPr>
            <a:spLocks noGrp="1"/>
          </p:cNvSpPr>
          <p:nvPr>
            <p:ph type="title"/>
          </p:nvPr>
        </p:nvSpPr>
        <p:spPr/>
        <p:txBody>
          <a:bodyPr/>
          <a:lstStyle/>
          <a:p>
            <a:r>
              <a:rPr lang="en-US" sz="2800"/>
              <a:t>Novel Mechanism Research on Neuropsychiatric Symptoms (NPS) in Alzheimer’s Dementia</a:t>
            </a:r>
          </a:p>
        </p:txBody>
      </p:sp>
    </p:spTree>
    <p:extLst>
      <p:ext uri="{BB962C8B-B14F-4D97-AF65-F5344CB8AC3E}">
        <p14:creationId xmlns:p14="http://schemas.microsoft.com/office/powerpoint/2010/main" val="1955798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FC7C27D-5C6E-17E1-1F4A-71315E89532A}"/>
              </a:ext>
            </a:extLst>
          </p:cNvPr>
          <p:cNvSpPr>
            <a:spLocks noGrp="1"/>
          </p:cNvSpPr>
          <p:nvPr>
            <p:ph type="body" sz="quarter" idx="10"/>
          </p:nvPr>
        </p:nvSpPr>
        <p:spPr/>
        <p:txBody>
          <a:bodyPr/>
          <a:lstStyle/>
          <a:p>
            <a:r>
              <a:rPr lang="en-US">
                <a:hlinkClick r:id="rId3"/>
              </a:rPr>
              <a:t>PAR-25-067</a:t>
            </a:r>
            <a:r>
              <a:rPr lang="en-US"/>
              <a:t> (R01) and </a:t>
            </a:r>
            <a:r>
              <a:rPr lang="en-US">
                <a:hlinkClick r:id="rId4"/>
              </a:rPr>
              <a:t>PAR-25-066</a:t>
            </a:r>
            <a:r>
              <a:rPr lang="en-US"/>
              <a:t> (R21)</a:t>
            </a:r>
          </a:p>
          <a:p>
            <a:r>
              <a:rPr lang="en-US" b="1"/>
              <a:t>Purpose:</a:t>
            </a:r>
            <a:r>
              <a:rPr lang="en-US"/>
              <a:t> To encourage research that addresses the link between social disconnection in late-life and late-life suicidal thoughts and behaviors. Of specific interest is research that identifies mechanisms by which social disconnection confers risk for, and social integration protects against, suicidal thoughts and behaviors in late life. </a:t>
            </a:r>
          </a:p>
          <a:p>
            <a:r>
              <a:rPr lang="en-US" b="1"/>
              <a:t>Expires:</a:t>
            </a:r>
            <a:r>
              <a:rPr lang="en-US"/>
              <a:t> September 8, 2026</a:t>
            </a:r>
            <a:endParaRPr lang="en-US" b="1"/>
          </a:p>
        </p:txBody>
      </p:sp>
      <p:sp>
        <p:nvSpPr>
          <p:cNvPr id="2" name="Slide Number Placeholder 1">
            <a:extLst>
              <a:ext uri="{FF2B5EF4-FFF2-40B4-BE49-F238E27FC236}">
                <a16:creationId xmlns:a16="http://schemas.microsoft.com/office/drawing/2014/main" id="{12AE28E7-348E-04D2-E1C9-77188783B75E}"/>
              </a:ext>
            </a:extLst>
          </p:cNvPr>
          <p:cNvSpPr>
            <a:spLocks noGrp="1"/>
          </p:cNvSpPr>
          <p:nvPr>
            <p:ph type="sldNum" sz="quarter" idx="4"/>
          </p:nvPr>
        </p:nvSpPr>
        <p:spPr/>
        <p:txBody>
          <a:bodyPr/>
          <a:lstStyle/>
          <a:p>
            <a:fld id="{14DA8466-51B6-440F-8995-3D5918D9CE24}" type="slidenum">
              <a:rPr lang="en-US" smtClean="0"/>
              <a:pPr/>
              <a:t>25</a:t>
            </a:fld>
            <a:endParaRPr lang="en-US"/>
          </a:p>
        </p:txBody>
      </p:sp>
      <p:sp>
        <p:nvSpPr>
          <p:cNvPr id="3" name="Title 2">
            <a:extLst>
              <a:ext uri="{FF2B5EF4-FFF2-40B4-BE49-F238E27FC236}">
                <a16:creationId xmlns:a16="http://schemas.microsoft.com/office/drawing/2014/main" id="{E26C0FC1-4666-6B0D-1495-43AAB8C28333}"/>
              </a:ext>
            </a:extLst>
          </p:cNvPr>
          <p:cNvSpPr>
            <a:spLocks noGrp="1"/>
          </p:cNvSpPr>
          <p:nvPr>
            <p:ph type="title"/>
          </p:nvPr>
        </p:nvSpPr>
        <p:spPr/>
        <p:txBody>
          <a:bodyPr/>
          <a:lstStyle/>
          <a:p>
            <a:r>
              <a:rPr lang="en-US"/>
              <a:t>Social disconnection and Suicide Risk in Late Life</a:t>
            </a:r>
          </a:p>
        </p:txBody>
      </p:sp>
    </p:spTree>
    <p:extLst>
      <p:ext uri="{BB962C8B-B14F-4D97-AF65-F5344CB8AC3E}">
        <p14:creationId xmlns:p14="http://schemas.microsoft.com/office/powerpoint/2010/main" val="1191743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Content Placeholder 1"/>
          <p:cNvSpPr>
            <a:spLocks noGrp="1"/>
          </p:cNvSpPr>
          <p:nvPr>
            <p:ph type="body" sz="quarter" idx="10"/>
          </p:nvPr>
        </p:nvSpPr>
        <p:spPr/>
        <p:txBody>
          <a:bodyPr/>
          <a:lstStyle/>
          <a:p>
            <a:r>
              <a:rPr lang="en-US" altLang="en-US">
                <a:hlinkClick r:id="rId3"/>
              </a:rPr>
              <a:t>PAR-25-281</a:t>
            </a:r>
            <a:r>
              <a:rPr lang="en-US" altLang="en-US"/>
              <a:t> (R01) and </a:t>
            </a:r>
            <a:r>
              <a:rPr lang="en-US" altLang="en-US">
                <a:hlinkClick r:id="rId4"/>
              </a:rPr>
              <a:t>PAR-25-282</a:t>
            </a:r>
            <a:r>
              <a:rPr lang="en-US" altLang="en-US"/>
              <a:t> (R21)</a:t>
            </a:r>
          </a:p>
          <a:p>
            <a:r>
              <a:rPr lang="en-US" altLang="en-US" b="1"/>
              <a:t>Purpose: </a:t>
            </a:r>
            <a:r>
              <a:rPr lang="en-US" altLang="en-US"/>
              <a:t>To encourage research </a:t>
            </a:r>
            <a:r>
              <a:rPr lang="en-US"/>
              <a:t>that will advance mechanistic and translational research on the onset and worsening of mood and psychotic disorders during the menopausal transition (or perimenopause)</a:t>
            </a:r>
            <a:endParaRPr lang="en-US" altLang="en-US"/>
          </a:p>
          <a:p>
            <a:pPr lvl="1"/>
            <a:r>
              <a:rPr lang="en-US"/>
              <a:t>Research is solicited that will advance understanding of the underlying neurobiological and behavioral mechanisms of mood disruption and psychosis during the menopausal transition and that will identify novel targets for future mental health interventions or prevention efforts</a:t>
            </a:r>
            <a:endParaRPr lang="en-US" altLang="en-US"/>
          </a:p>
          <a:p>
            <a:r>
              <a:rPr lang="en-US" altLang="en-US" b="1"/>
              <a:t>Expires</a:t>
            </a:r>
            <a:r>
              <a:rPr lang="en-US" altLang="en-US"/>
              <a:t>: January 8, 2028</a:t>
            </a:r>
          </a:p>
        </p:txBody>
      </p:sp>
      <p:sp>
        <p:nvSpPr>
          <p:cNvPr id="8" name="Slide Number Placeholder 3">
            <a:extLst>
              <a:ext uri="{FF2B5EF4-FFF2-40B4-BE49-F238E27FC236}">
                <a16:creationId xmlns:a16="http://schemas.microsoft.com/office/drawing/2014/main" id="{827DFFB2-DA40-4B28-9EC5-EF798391441F}"/>
              </a:ext>
            </a:extLst>
          </p:cNvPr>
          <p:cNvSpPr>
            <a:spLocks noGrp="1"/>
          </p:cNvSpPr>
          <p:nvPr>
            <p:ph type="sldNum" sz="quarter" idx="4"/>
          </p:nvPr>
        </p:nvSpPr>
        <p:spPr/>
        <p:txBody>
          <a:bodyPr/>
          <a:lstStyle/>
          <a:p>
            <a:fld id="{B1F717F2-10C0-4A6A-A41B-BF18D817CC96}" type="slidenum">
              <a:rPr lang="en-US" altLang="en-US" smtClean="0"/>
              <a:pPr/>
              <a:t>26</a:t>
            </a:fld>
            <a:endParaRPr lang="en-US" altLang="en-US"/>
          </a:p>
        </p:txBody>
      </p:sp>
      <p:sp>
        <p:nvSpPr>
          <p:cNvPr id="3" name="Title 2"/>
          <p:cNvSpPr>
            <a:spLocks noGrp="1"/>
          </p:cNvSpPr>
          <p:nvPr>
            <p:ph type="title"/>
          </p:nvPr>
        </p:nvSpPr>
        <p:spPr/>
        <p:txBody>
          <a:bodyPr/>
          <a:lstStyle/>
          <a:p>
            <a:r>
              <a:rPr lang="en-US"/>
              <a:t>Mood and Psychosis Symptoms during the Menopause Transition</a:t>
            </a:r>
          </a:p>
        </p:txBody>
      </p:sp>
    </p:spTree>
    <p:extLst>
      <p:ext uri="{BB962C8B-B14F-4D97-AF65-F5344CB8AC3E}">
        <p14:creationId xmlns:p14="http://schemas.microsoft.com/office/powerpoint/2010/main" val="1183724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8C3FB36-6CA1-BD2F-1642-8328EDA6CFEA}"/>
              </a:ext>
            </a:extLst>
          </p:cNvPr>
          <p:cNvSpPr>
            <a:spLocks noGrp="1"/>
          </p:cNvSpPr>
          <p:nvPr>
            <p:ph type="body" sz="quarter" idx="10"/>
          </p:nvPr>
        </p:nvSpPr>
        <p:spPr>
          <a:xfrm>
            <a:off x="290911" y="1281607"/>
            <a:ext cx="11758849" cy="4752975"/>
          </a:xfrm>
        </p:spPr>
        <p:txBody>
          <a:bodyPr/>
          <a:lstStyle/>
          <a:p>
            <a:r>
              <a:rPr lang="en-US">
                <a:hlinkClick r:id="rId3"/>
              </a:rPr>
              <a:t>FOR-MH-26-180</a:t>
            </a:r>
            <a:r>
              <a:rPr lang="en-US"/>
              <a:t> (R01)</a:t>
            </a:r>
          </a:p>
          <a:p>
            <a:r>
              <a:rPr lang="en-US" b="1"/>
              <a:t>Forecasted Opportunity </a:t>
            </a:r>
            <a:r>
              <a:rPr lang="en-US"/>
              <a:t>(</a:t>
            </a:r>
            <a:r>
              <a:rPr lang="en-US">
                <a:hlinkClick r:id="rId4"/>
              </a:rPr>
              <a:t>NIMH Council Concept Clearance</a:t>
            </a:r>
            <a:r>
              <a:rPr lang="en-US"/>
              <a:t>)</a:t>
            </a:r>
          </a:p>
          <a:p>
            <a:pPr lvl="1"/>
            <a:r>
              <a:rPr lang="en-US"/>
              <a:t>Concept clearance is the process by which NIMH receives public advice on the merits of the potential solicitation. </a:t>
            </a:r>
          </a:p>
          <a:p>
            <a:pPr lvl="1"/>
            <a:r>
              <a:rPr lang="en-US"/>
              <a:t>Approved concepts are posted on the NIMH website to alert researchers to NIMH interests and potential funding opportunities. </a:t>
            </a:r>
          </a:p>
          <a:p>
            <a:pPr lvl="1"/>
            <a:r>
              <a:rPr lang="en-US" i="1"/>
              <a:t>Note</a:t>
            </a:r>
            <a:r>
              <a:rPr lang="en-US"/>
              <a:t>: Budget constraints may prevent an approved concept from becoming an actual funding opportunity</a:t>
            </a:r>
          </a:p>
          <a:p>
            <a:r>
              <a:rPr lang="en-US" b="1"/>
              <a:t>Purpose</a:t>
            </a:r>
            <a:r>
              <a:rPr lang="en-US"/>
              <a:t>: To solicit applications for research focused on the optimization, delivery, sustainability, and effectiveness of empirically-supported interventions for addressing the mental health needs of older adults with SMI</a:t>
            </a:r>
          </a:p>
          <a:p>
            <a:endParaRPr lang="en-US"/>
          </a:p>
          <a:p>
            <a:pPr marL="0" indent="0">
              <a:buNone/>
            </a:pPr>
            <a:endParaRPr lang="en-US"/>
          </a:p>
        </p:txBody>
      </p:sp>
      <p:sp>
        <p:nvSpPr>
          <p:cNvPr id="2" name="Slide Number Placeholder 1">
            <a:extLst>
              <a:ext uri="{FF2B5EF4-FFF2-40B4-BE49-F238E27FC236}">
                <a16:creationId xmlns:a16="http://schemas.microsoft.com/office/drawing/2014/main" id="{EED3BC35-05B5-D099-5B5C-FA773457D08C}"/>
              </a:ext>
            </a:extLst>
          </p:cNvPr>
          <p:cNvSpPr>
            <a:spLocks noGrp="1"/>
          </p:cNvSpPr>
          <p:nvPr>
            <p:ph type="sldNum" sz="quarter" idx="4"/>
          </p:nvPr>
        </p:nvSpPr>
        <p:spPr/>
        <p:txBody>
          <a:bodyPr/>
          <a:lstStyle/>
          <a:p>
            <a:fld id="{14DA8466-51B6-440F-8995-3D5918D9CE24}" type="slidenum">
              <a:rPr lang="en-US" smtClean="0"/>
              <a:pPr/>
              <a:t>27</a:t>
            </a:fld>
            <a:endParaRPr lang="en-US"/>
          </a:p>
        </p:txBody>
      </p:sp>
      <p:sp>
        <p:nvSpPr>
          <p:cNvPr id="3" name="Title 2">
            <a:extLst>
              <a:ext uri="{FF2B5EF4-FFF2-40B4-BE49-F238E27FC236}">
                <a16:creationId xmlns:a16="http://schemas.microsoft.com/office/drawing/2014/main" id="{57017D32-4788-4193-A495-BA3ED6840E6C}"/>
              </a:ext>
            </a:extLst>
          </p:cNvPr>
          <p:cNvSpPr>
            <a:spLocks noGrp="1"/>
          </p:cNvSpPr>
          <p:nvPr>
            <p:ph type="title"/>
          </p:nvPr>
        </p:nvSpPr>
        <p:spPr/>
        <p:txBody>
          <a:bodyPr/>
          <a:lstStyle/>
          <a:p>
            <a:r>
              <a:rPr lang="en-US"/>
              <a:t>Advancing Research on Empirically-Supported Interventions for Older Adults Living with Serious Mental Illness (SMI)</a:t>
            </a:r>
          </a:p>
        </p:txBody>
      </p:sp>
    </p:spTree>
    <p:extLst>
      <p:ext uri="{BB962C8B-B14F-4D97-AF65-F5344CB8AC3E}">
        <p14:creationId xmlns:p14="http://schemas.microsoft.com/office/powerpoint/2010/main" val="1736419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4F43-2C75-843E-2E11-74B1B2C754DB}"/>
              </a:ext>
            </a:extLst>
          </p:cNvPr>
          <p:cNvSpPr>
            <a:spLocks noGrp="1"/>
          </p:cNvSpPr>
          <p:nvPr>
            <p:ph type="title"/>
          </p:nvPr>
        </p:nvSpPr>
        <p:spPr/>
        <p:txBody>
          <a:bodyPr/>
          <a:lstStyle/>
          <a:p>
            <a:r>
              <a:rPr lang="en-US"/>
              <a:t>NIH and NIMH Grant Application and Review Changes and Updates</a:t>
            </a:r>
          </a:p>
        </p:txBody>
      </p:sp>
      <p:sp>
        <p:nvSpPr>
          <p:cNvPr id="3" name="Text Placeholder 2">
            <a:extLst>
              <a:ext uri="{FF2B5EF4-FFF2-40B4-BE49-F238E27FC236}">
                <a16:creationId xmlns:a16="http://schemas.microsoft.com/office/drawing/2014/main" id="{412A4E46-A3D1-244A-E6BC-BD39CE7E1DA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4191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7B6050-7118-A451-9B83-2D167E8B4E1D}"/>
              </a:ext>
            </a:extLst>
          </p:cNvPr>
          <p:cNvSpPr>
            <a:spLocks noGrp="1"/>
          </p:cNvSpPr>
          <p:nvPr>
            <p:ph type="body" sz="quarter" idx="10"/>
          </p:nvPr>
        </p:nvSpPr>
        <p:spPr/>
        <p:txBody>
          <a:bodyPr/>
          <a:lstStyle/>
          <a:p>
            <a:r>
              <a:rPr lang="en-US"/>
              <a:t>NIH has issued an updated DMS Policy to promote the sharing of scientific data (</a:t>
            </a:r>
            <a:r>
              <a:rPr lang="en-US" sz="1950">
                <a:hlinkClick r:id="rId2"/>
              </a:rPr>
              <a:t>NOT-OD-26-046</a:t>
            </a:r>
            <a:r>
              <a:rPr lang="en-US"/>
              <a:t>)</a:t>
            </a:r>
          </a:p>
          <a:p>
            <a:r>
              <a:rPr lang="en-US"/>
              <a:t>Under the DMS policy, NIH expects investigators and institutions to:</a:t>
            </a:r>
          </a:p>
          <a:p>
            <a:pPr lvl="1"/>
            <a:r>
              <a:rPr lang="en-US"/>
              <a:t>Plan and budget for the managing and sharing of data</a:t>
            </a:r>
          </a:p>
          <a:p>
            <a:pPr lvl="1"/>
            <a:r>
              <a:rPr lang="en-US"/>
              <a:t>Submit a DMS plan for review when applying for funding</a:t>
            </a:r>
          </a:p>
          <a:p>
            <a:pPr lvl="1"/>
            <a:r>
              <a:rPr lang="en-US"/>
              <a:t>Comply with the approved DMS plan</a:t>
            </a:r>
          </a:p>
          <a:p>
            <a:r>
              <a:rPr lang="en-US"/>
              <a:t>Visit </a:t>
            </a:r>
            <a:r>
              <a:rPr lang="en-US">
                <a:hlinkClick r:id="rId3"/>
              </a:rPr>
              <a:t>sharing.nih.gov </a:t>
            </a:r>
            <a:r>
              <a:rPr lang="en-US"/>
              <a:t>for more information, including samples of DMS Plans</a:t>
            </a:r>
          </a:p>
          <a:p>
            <a:endParaRPr lang="en-US"/>
          </a:p>
        </p:txBody>
      </p:sp>
      <p:sp>
        <p:nvSpPr>
          <p:cNvPr id="3" name="Slide Number Placeholder 2">
            <a:extLst>
              <a:ext uri="{FF2B5EF4-FFF2-40B4-BE49-F238E27FC236}">
                <a16:creationId xmlns:a16="http://schemas.microsoft.com/office/drawing/2014/main" id="{477763C8-CF6C-D807-90A3-F4FADA8F4A2D}"/>
              </a:ext>
            </a:extLst>
          </p:cNvPr>
          <p:cNvSpPr>
            <a:spLocks noGrp="1"/>
          </p:cNvSpPr>
          <p:nvPr>
            <p:ph type="sldNum" sz="quarter" idx="4"/>
          </p:nvPr>
        </p:nvSpPr>
        <p:spPr/>
        <p:txBody>
          <a:bodyPr/>
          <a:lstStyle/>
          <a:p>
            <a:fld id="{14DA8466-51B6-440F-8995-3D5918D9CE24}" type="slidenum">
              <a:rPr lang="en-US" smtClean="0"/>
              <a:pPr/>
              <a:t>29</a:t>
            </a:fld>
            <a:endParaRPr lang="en-US"/>
          </a:p>
        </p:txBody>
      </p:sp>
      <p:sp>
        <p:nvSpPr>
          <p:cNvPr id="4" name="Title 3">
            <a:extLst>
              <a:ext uri="{FF2B5EF4-FFF2-40B4-BE49-F238E27FC236}">
                <a16:creationId xmlns:a16="http://schemas.microsoft.com/office/drawing/2014/main" id="{C359E8B2-51B5-87FD-9D15-F3EE8657097E}"/>
              </a:ext>
            </a:extLst>
          </p:cNvPr>
          <p:cNvSpPr>
            <a:spLocks noGrp="1"/>
          </p:cNvSpPr>
          <p:nvPr>
            <p:ph type="title"/>
          </p:nvPr>
        </p:nvSpPr>
        <p:spPr/>
        <p:txBody>
          <a:bodyPr/>
          <a:lstStyle/>
          <a:p>
            <a:r>
              <a:rPr lang="en-US"/>
              <a:t>Data Management and Sharing (DMS) - NIH</a:t>
            </a:r>
          </a:p>
        </p:txBody>
      </p:sp>
    </p:spTree>
    <p:extLst>
      <p:ext uri="{BB962C8B-B14F-4D97-AF65-F5344CB8AC3E}">
        <p14:creationId xmlns:p14="http://schemas.microsoft.com/office/powerpoint/2010/main" val="3274679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DCA869-C1E6-ADC4-D13A-DE20597D1E38}"/>
              </a:ext>
            </a:extLst>
          </p:cNvPr>
          <p:cNvSpPr>
            <a:spLocks noGrp="1"/>
          </p:cNvSpPr>
          <p:nvPr>
            <p:ph type="body" sz="quarter" idx="10"/>
          </p:nvPr>
        </p:nvSpPr>
        <p:spPr/>
        <p:txBody>
          <a:bodyPr/>
          <a:lstStyle/>
          <a:p>
            <a:r>
              <a:rPr lang="en-US" sz="2800" dirty="0"/>
              <a:t>NIMH and NIH Strategic Plans and Directors’ Updates</a:t>
            </a:r>
          </a:p>
          <a:p>
            <a:r>
              <a:rPr lang="en-US" sz="2800" dirty="0"/>
              <a:t>NIMH Geriatrics &amp; Aging Processes Research Branch Interests and Initiatives</a:t>
            </a:r>
          </a:p>
          <a:p>
            <a:r>
              <a:rPr lang="en-US" dirty="0"/>
              <a:t>NIH and NIMH Grant Application and Review Changes</a:t>
            </a:r>
            <a:endParaRPr lang="en-US" sz="2800" dirty="0"/>
          </a:p>
          <a:p>
            <a:r>
              <a:rPr lang="en-US" sz="2800" dirty="0"/>
              <a:t>Open Discussion</a:t>
            </a:r>
          </a:p>
          <a:p>
            <a:endParaRPr lang="en-US" dirty="0"/>
          </a:p>
        </p:txBody>
      </p:sp>
      <p:sp>
        <p:nvSpPr>
          <p:cNvPr id="3" name="Slide Number Placeholder 2">
            <a:extLst>
              <a:ext uri="{FF2B5EF4-FFF2-40B4-BE49-F238E27FC236}">
                <a16:creationId xmlns:a16="http://schemas.microsoft.com/office/drawing/2014/main" id="{77C26902-51AE-BF32-8600-0A30F13AE86C}"/>
              </a:ext>
            </a:extLst>
          </p:cNvPr>
          <p:cNvSpPr>
            <a:spLocks noGrp="1"/>
          </p:cNvSpPr>
          <p:nvPr>
            <p:ph type="sldNum" sz="quarter" idx="4"/>
          </p:nvPr>
        </p:nvSpPr>
        <p:spPr/>
        <p:txBody>
          <a:bodyPr/>
          <a:lstStyle/>
          <a:p>
            <a:fld id="{14DA8466-51B6-440F-8995-3D5918D9CE24}" type="slidenum">
              <a:rPr lang="en-US" smtClean="0"/>
              <a:pPr/>
              <a:t>3</a:t>
            </a:fld>
            <a:endParaRPr lang="en-US"/>
          </a:p>
        </p:txBody>
      </p:sp>
      <p:sp>
        <p:nvSpPr>
          <p:cNvPr id="4" name="Title 3">
            <a:extLst>
              <a:ext uri="{FF2B5EF4-FFF2-40B4-BE49-F238E27FC236}">
                <a16:creationId xmlns:a16="http://schemas.microsoft.com/office/drawing/2014/main" id="{AD62EC37-AC0A-44CA-6F12-7360084201A7}"/>
              </a:ext>
            </a:extLst>
          </p:cNvPr>
          <p:cNvSpPr>
            <a:spLocks noGrp="1"/>
          </p:cNvSpPr>
          <p:nvPr>
            <p:ph type="title"/>
          </p:nvPr>
        </p:nvSpPr>
        <p:spPr/>
        <p:txBody>
          <a:bodyPr/>
          <a:lstStyle/>
          <a:p>
            <a:r>
              <a:rPr lang="en-US"/>
              <a:t>Agenda</a:t>
            </a:r>
          </a:p>
        </p:txBody>
      </p:sp>
    </p:spTree>
    <p:extLst>
      <p:ext uri="{BB962C8B-B14F-4D97-AF65-F5344CB8AC3E}">
        <p14:creationId xmlns:p14="http://schemas.microsoft.com/office/powerpoint/2010/main" val="433370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19EF53-2D52-4BF1-CCA2-253A3593DAEF}"/>
              </a:ext>
            </a:extLst>
          </p:cNvPr>
          <p:cNvSpPr>
            <a:spLocks noGrp="1"/>
          </p:cNvSpPr>
          <p:nvPr>
            <p:ph type="sldNum" sz="quarter" idx="4"/>
          </p:nvPr>
        </p:nvSpPr>
        <p:spPr/>
        <p:txBody>
          <a:bodyPr/>
          <a:lstStyle/>
          <a:p>
            <a:fld id="{14DA8466-51B6-440F-8995-3D5918D9CE24}" type="slidenum">
              <a:rPr lang="en-US" smtClean="0"/>
              <a:pPr/>
              <a:t>30</a:t>
            </a:fld>
            <a:endParaRPr lang="en-US"/>
          </a:p>
        </p:txBody>
      </p:sp>
      <p:sp>
        <p:nvSpPr>
          <p:cNvPr id="3" name="Title 2">
            <a:extLst>
              <a:ext uri="{FF2B5EF4-FFF2-40B4-BE49-F238E27FC236}">
                <a16:creationId xmlns:a16="http://schemas.microsoft.com/office/drawing/2014/main" id="{C97D1608-06B5-4D3F-BF56-F1A54C151FDB}"/>
              </a:ext>
            </a:extLst>
          </p:cNvPr>
          <p:cNvSpPr>
            <a:spLocks noGrp="1"/>
          </p:cNvSpPr>
          <p:nvPr>
            <p:ph type="title"/>
          </p:nvPr>
        </p:nvSpPr>
        <p:spPr/>
        <p:txBody>
          <a:bodyPr/>
          <a:lstStyle/>
          <a:p>
            <a:r>
              <a:rPr lang="en-US" dirty="0"/>
              <a:t>NIMH-specific policies Data Requirements</a:t>
            </a:r>
          </a:p>
        </p:txBody>
      </p:sp>
      <p:sp>
        <p:nvSpPr>
          <p:cNvPr id="4" name="Text Placeholder 3">
            <a:extLst>
              <a:ext uri="{FF2B5EF4-FFF2-40B4-BE49-F238E27FC236}">
                <a16:creationId xmlns:a16="http://schemas.microsoft.com/office/drawing/2014/main" id="{27E0D0DB-9D83-A405-B77C-990A0D039B5B}"/>
              </a:ext>
            </a:extLst>
          </p:cNvPr>
          <p:cNvSpPr>
            <a:spLocks noGrp="1"/>
          </p:cNvSpPr>
          <p:nvPr>
            <p:ph type="body" sz="quarter" idx="10"/>
          </p:nvPr>
        </p:nvSpPr>
        <p:spPr/>
        <p:txBody>
          <a:bodyPr/>
          <a:lstStyle/>
          <a:p>
            <a:r>
              <a:rPr lang="en-US" b="1"/>
              <a:t>Data Sharing</a:t>
            </a:r>
            <a:r>
              <a:rPr lang="en-US"/>
              <a:t>: </a:t>
            </a:r>
            <a:r>
              <a:rPr lang="en-US" altLang="en-US">
                <a:ea typeface="MS PGothic" charset="-128"/>
              </a:rPr>
              <a:t>awardees conducting human subjects research must deposit all raw and analyzed data to the NIMH Data Archive twice annually (</a:t>
            </a:r>
            <a:r>
              <a:rPr lang="en-US" altLang="en-US">
                <a:ea typeface="MS PGothic" charset="-128"/>
                <a:hlinkClick r:id="rId2"/>
              </a:rPr>
              <a:t>NOT-MH-23-100</a:t>
            </a:r>
            <a:r>
              <a:rPr lang="en-US" altLang="en-US">
                <a:ea typeface="MS PGothic" charset="-128"/>
              </a:rPr>
              <a:t>)</a:t>
            </a:r>
          </a:p>
          <a:p>
            <a:r>
              <a:rPr lang="en-US" altLang="en-US" b="1">
                <a:ea typeface="MS PGothic" charset="-128"/>
              </a:rPr>
              <a:t>Data Harmonization: </a:t>
            </a:r>
            <a:r>
              <a:rPr lang="en-US" altLang="en-US">
                <a:ea typeface="MS PGothic" charset="-128"/>
              </a:rPr>
              <a:t>Expectations for Common Data Elements (many</a:t>
            </a:r>
            <a:r>
              <a:rPr lang="en-US"/>
              <a:t> available via </a:t>
            </a:r>
            <a:r>
              <a:rPr lang="en-US" err="1">
                <a:hlinkClick r:id="rId3"/>
              </a:rPr>
              <a:t>PhenX</a:t>
            </a:r>
            <a:r>
              <a:rPr lang="en-US">
                <a:hlinkClick r:id="rId3"/>
              </a:rPr>
              <a:t> Toolkit</a:t>
            </a:r>
            <a:r>
              <a:rPr lang="en-US"/>
              <a:t>).</a:t>
            </a:r>
            <a:r>
              <a:rPr lang="en-US" altLang="en-US">
                <a:ea typeface="MS PGothic" charset="-128"/>
              </a:rPr>
              <a:t> (</a:t>
            </a:r>
            <a:r>
              <a:rPr lang="en-US" altLang="en-US">
                <a:ea typeface="MS PGothic" charset="-128"/>
                <a:hlinkClick r:id="rId4"/>
              </a:rPr>
              <a:t>NOT-MH-25-055</a:t>
            </a:r>
            <a:r>
              <a:rPr lang="en-US" altLang="en-US">
                <a:ea typeface="MS PGothic" charset="-128"/>
              </a:rPr>
              <a:t>) required for most RPG applications</a:t>
            </a:r>
            <a:endParaRPr lang="en-US" altLang="en-US" b="1">
              <a:ea typeface="MS PGothic" charset="-128"/>
            </a:endParaRPr>
          </a:p>
        </p:txBody>
      </p:sp>
    </p:spTree>
    <p:extLst>
      <p:ext uri="{BB962C8B-B14F-4D97-AF65-F5344CB8AC3E}">
        <p14:creationId xmlns:p14="http://schemas.microsoft.com/office/powerpoint/2010/main" val="2373758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D43816-F84B-3198-53D1-96E57A34EAE2}"/>
              </a:ext>
            </a:extLst>
          </p:cNvPr>
          <p:cNvSpPr>
            <a:spLocks noGrp="1"/>
          </p:cNvSpPr>
          <p:nvPr>
            <p:ph type="body" sz="quarter" idx="10"/>
          </p:nvPr>
        </p:nvSpPr>
        <p:spPr/>
        <p:txBody>
          <a:bodyPr/>
          <a:lstStyle/>
          <a:p>
            <a:r>
              <a:rPr lang="en-US" dirty="0"/>
              <a:t>Basic Experimental Studies in Humans (BESH) Will No Longer Be Considered Clinical Trials by the NIH (</a:t>
            </a:r>
            <a:r>
              <a:rPr lang="en-US" dirty="0">
                <a:hlinkClick r:id="rId2"/>
              </a:rPr>
              <a:t>NOT-OD-26-032</a:t>
            </a:r>
            <a:r>
              <a:rPr lang="en-US" dirty="0"/>
              <a:t>)</a:t>
            </a:r>
          </a:p>
          <a:p>
            <a:pPr lvl="1"/>
            <a:r>
              <a:rPr lang="en-US" dirty="0"/>
              <a:t>“In the context of the definition of clinical trials, the </a:t>
            </a:r>
            <a:r>
              <a:rPr lang="en-US" b="1" dirty="0"/>
              <a:t>NIH now considers a health-related biomedical or behavioral outcome as having the potential for direct advancement of health</a:t>
            </a:r>
            <a:r>
              <a:rPr lang="en-US" dirty="0"/>
              <a:t>. … [Research that] is not conducted with the </a:t>
            </a:r>
            <a:r>
              <a:rPr lang="en-US" b="1" dirty="0"/>
              <a:t>express intent of changing clinical practice or health </a:t>
            </a:r>
            <a:r>
              <a:rPr lang="en-US" dirty="0"/>
              <a:t>but rather aims to understand fundamental aspects of phenomena without </a:t>
            </a:r>
            <a:r>
              <a:rPr lang="en-US" b="1" dirty="0"/>
              <a:t>immediate clinical applications </a:t>
            </a:r>
            <a:r>
              <a:rPr lang="en-US" dirty="0"/>
              <a:t>… is no longer considered to meet the NIH definition of a clinical trial.”</a:t>
            </a:r>
          </a:p>
          <a:p>
            <a:r>
              <a:rPr lang="en-US" b="1" dirty="0"/>
              <a:t>NIMH Clinical Trials: </a:t>
            </a:r>
            <a:r>
              <a:rPr lang="en-US" dirty="0"/>
              <a:t>Consolidated NIMH Clinical Trials Policies (</a:t>
            </a:r>
            <a:r>
              <a:rPr lang="en-US" dirty="0">
                <a:hlinkClick r:id="rId3"/>
              </a:rPr>
              <a:t>NOT-MH-23-375</a:t>
            </a:r>
            <a:r>
              <a:rPr lang="en-US" dirty="0"/>
              <a:t>)</a:t>
            </a:r>
            <a:endParaRPr lang="en-US" b="1" dirty="0"/>
          </a:p>
          <a:p>
            <a:endParaRPr lang="en-US" dirty="0"/>
          </a:p>
        </p:txBody>
      </p:sp>
      <p:sp>
        <p:nvSpPr>
          <p:cNvPr id="3" name="Slide Number Placeholder 2">
            <a:extLst>
              <a:ext uri="{FF2B5EF4-FFF2-40B4-BE49-F238E27FC236}">
                <a16:creationId xmlns:a16="http://schemas.microsoft.com/office/drawing/2014/main" id="{0639787F-C6CB-9DFF-8AC8-F4E14E3CCFF9}"/>
              </a:ext>
            </a:extLst>
          </p:cNvPr>
          <p:cNvSpPr>
            <a:spLocks noGrp="1"/>
          </p:cNvSpPr>
          <p:nvPr>
            <p:ph type="sldNum" sz="quarter" idx="4"/>
          </p:nvPr>
        </p:nvSpPr>
        <p:spPr/>
        <p:txBody>
          <a:bodyPr/>
          <a:lstStyle/>
          <a:p>
            <a:fld id="{14DA8466-51B6-440F-8995-3D5918D9CE24}" type="slidenum">
              <a:rPr lang="en-US" smtClean="0"/>
              <a:pPr/>
              <a:t>31</a:t>
            </a:fld>
            <a:endParaRPr lang="en-US"/>
          </a:p>
        </p:txBody>
      </p:sp>
      <p:sp>
        <p:nvSpPr>
          <p:cNvPr id="4" name="Title 3">
            <a:extLst>
              <a:ext uri="{FF2B5EF4-FFF2-40B4-BE49-F238E27FC236}">
                <a16:creationId xmlns:a16="http://schemas.microsoft.com/office/drawing/2014/main" id="{2A4849FE-8475-B898-ACC4-4585C24BC8AE}"/>
              </a:ext>
            </a:extLst>
          </p:cNvPr>
          <p:cNvSpPr>
            <a:spLocks noGrp="1"/>
          </p:cNvSpPr>
          <p:nvPr>
            <p:ph type="title"/>
          </p:nvPr>
        </p:nvSpPr>
        <p:spPr/>
        <p:txBody>
          <a:bodyPr/>
          <a:lstStyle/>
          <a:p>
            <a:r>
              <a:rPr lang="en-US"/>
              <a:t>Clinical Trials</a:t>
            </a:r>
          </a:p>
        </p:txBody>
      </p:sp>
    </p:spTree>
    <p:extLst>
      <p:ext uri="{BB962C8B-B14F-4D97-AF65-F5344CB8AC3E}">
        <p14:creationId xmlns:p14="http://schemas.microsoft.com/office/powerpoint/2010/main" val="3343172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1FC5D6-5A19-CA7D-A7B3-BB7FB77CA23C}"/>
              </a:ext>
            </a:extLst>
          </p:cNvPr>
          <p:cNvSpPr/>
          <p:nvPr/>
        </p:nvSpPr>
        <p:spPr bwMode="auto">
          <a:xfrm>
            <a:off x="191024" y="834887"/>
            <a:ext cx="11815446" cy="820719"/>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3" name="Slide Number Placeholder 2">
            <a:extLst>
              <a:ext uri="{FF2B5EF4-FFF2-40B4-BE49-F238E27FC236}">
                <a16:creationId xmlns:a16="http://schemas.microsoft.com/office/drawing/2014/main" id="{0F29D68D-D31A-D1FF-F0B7-6FAC13BB01AF}"/>
              </a:ext>
            </a:extLst>
          </p:cNvPr>
          <p:cNvSpPr>
            <a:spLocks noGrp="1"/>
          </p:cNvSpPr>
          <p:nvPr>
            <p:ph type="sldNum" sz="quarter" idx="4"/>
          </p:nvPr>
        </p:nvSpPr>
        <p:spPr/>
        <p:txBody>
          <a:bodyPr/>
          <a:lstStyle/>
          <a:p>
            <a:fld id="{14DA8466-51B6-440F-8995-3D5918D9CE24}" type="slidenum">
              <a:rPr lang="en-US" smtClean="0"/>
              <a:pPr/>
              <a:t>32</a:t>
            </a:fld>
            <a:endParaRPr lang="en-US"/>
          </a:p>
        </p:txBody>
      </p:sp>
      <p:sp>
        <p:nvSpPr>
          <p:cNvPr id="4" name="Title 3">
            <a:extLst>
              <a:ext uri="{FF2B5EF4-FFF2-40B4-BE49-F238E27FC236}">
                <a16:creationId xmlns:a16="http://schemas.microsoft.com/office/drawing/2014/main" id="{78EF05D0-C524-5C06-12A4-FBED9BE5408D}"/>
              </a:ext>
            </a:extLst>
          </p:cNvPr>
          <p:cNvSpPr>
            <a:spLocks noGrp="1"/>
          </p:cNvSpPr>
          <p:nvPr>
            <p:ph type="title"/>
          </p:nvPr>
        </p:nvSpPr>
        <p:spPr/>
        <p:txBody>
          <a:bodyPr/>
          <a:lstStyle/>
          <a:p>
            <a:r>
              <a:rPr lang="en-US"/>
              <a:t>NIMH Support for Clinical Trials</a:t>
            </a:r>
          </a:p>
        </p:txBody>
      </p:sp>
      <p:graphicFrame>
        <p:nvGraphicFramePr>
          <p:cNvPr id="5" name="Table 4">
            <a:extLst>
              <a:ext uri="{FF2B5EF4-FFF2-40B4-BE49-F238E27FC236}">
                <a16:creationId xmlns:a16="http://schemas.microsoft.com/office/drawing/2014/main" id="{8CE27F1E-0E5D-CA24-2492-1CD6BBFEBEFF}"/>
              </a:ext>
            </a:extLst>
          </p:cNvPr>
          <p:cNvGraphicFramePr>
            <a:graphicFrameLocks noGrp="1"/>
          </p:cNvGraphicFramePr>
          <p:nvPr/>
        </p:nvGraphicFramePr>
        <p:xfrm>
          <a:off x="1312528" y="913735"/>
          <a:ext cx="9144000" cy="5640388"/>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84175">
                <a:tc gridSpan="4">
                  <a:txBody>
                    <a:bodyPr/>
                    <a:lstStyle>
                      <a:lvl1pPr defTabSz="457200">
                        <a:lnSpc>
                          <a:spcPct val="90000"/>
                        </a:lnSpc>
                        <a:spcBef>
                          <a:spcPct val="50000"/>
                        </a:spcBef>
                        <a:buClr>
                          <a:srgbClr val="64A03C"/>
                        </a:buClr>
                        <a:buSzPct val="120000"/>
                        <a:defRPr>
                          <a:solidFill>
                            <a:srgbClr val="292929"/>
                          </a:solidFill>
                          <a:latin typeface="Arial" charset="0"/>
                          <a:ea typeface="ＭＳ Ｐゴシック" charset="-128"/>
                        </a:defRPr>
                      </a:lvl1pPr>
                      <a:lvl2pPr marL="742950" indent="-285750" defTabSz="457200">
                        <a:lnSpc>
                          <a:spcPct val="90000"/>
                        </a:lnSpc>
                        <a:spcBef>
                          <a:spcPct val="50000"/>
                        </a:spcBef>
                        <a:buClr>
                          <a:srgbClr val="0046A0"/>
                        </a:buClr>
                        <a:buFont typeface="Wingdings" charset="2"/>
                        <a:defRPr sz="1600">
                          <a:solidFill>
                            <a:srgbClr val="292929"/>
                          </a:solidFill>
                          <a:latin typeface="Arial" charset="0"/>
                          <a:ea typeface="ＭＳ Ｐゴシック" charset="-128"/>
                        </a:defRPr>
                      </a:lvl2pPr>
                      <a:lvl3pPr marL="1143000" indent="-228600" defTabSz="457200">
                        <a:lnSpc>
                          <a:spcPct val="90000"/>
                        </a:lnSpc>
                        <a:spcBef>
                          <a:spcPct val="50000"/>
                        </a:spcBef>
                        <a:buClr>
                          <a:srgbClr val="64A03C"/>
                        </a:buClr>
                        <a:defRPr sz="1400">
                          <a:solidFill>
                            <a:srgbClr val="292929"/>
                          </a:solidFill>
                          <a:latin typeface="Arial" charset="0"/>
                          <a:ea typeface="ＭＳ Ｐゴシック" charset="-128"/>
                        </a:defRPr>
                      </a:lvl3pPr>
                      <a:lvl4pPr marL="1600200" indent="-228600" defTabSz="457200">
                        <a:lnSpc>
                          <a:spcPct val="90000"/>
                        </a:lnSpc>
                        <a:spcBef>
                          <a:spcPct val="50000"/>
                        </a:spcBef>
                        <a:buClr>
                          <a:srgbClr val="003CA0"/>
                        </a:buClr>
                        <a:buFont typeface="Wingdings" charset="2"/>
                        <a:defRPr sz="1200">
                          <a:solidFill>
                            <a:srgbClr val="292929"/>
                          </a:solidFill>
                          <a:latin typeface="Arial" charset="0"/>
                          <a:ea typeface="ＭＳ Ｐゴシック" charset="-128"/>
                        </a:defRPr>
                      </a:lvl4pPr>
                      <a:lvl5pPr marL="2057400" indent="-228600" defTabSz="457200">
                        <a:lnSpc>
                          <a:spcPct val="90000"/>
                        </a:lnSpc>
                        <a:spcBef>
                          <a:spcPct val="50000"/>
                        </a:spcBef>
                        <a:buClr>
                          <a:srgbClr val="64A03C"/>
                        </a:buClr>
                        <a:defRPr sz="1200">
                          <a:solidFill>
                            <a:srgbClr val="292929"/>
                          </a:solidFill>
                          <a:latin typeface="Arial" charset="0"/>
                          <a:ea typeface="ＭＳ Ｐゴシック" charset="-128"/>
                        </a:defRPr>
                      </a:lvl5pPr>
                      <a:lvl6pPr marL="25146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6pPr>
                      <a:lvl7pPr marL="29718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7pPr>
                      <a:lvl8pPr marL="34290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8pPr>
                      <a:lvl9pPr marL="38862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x-none" sz="2000" b="0" i="0" u="none" strike="noStrike" cap="none" normalizeH="0" baseline="0">
                          <a:ln>
                            <a:noFill/>
                          </a:ln>
                          <a:solidFill>
                            <a:srgbClr val="FFFFFF"/>
                          </a:solidFill>
                          <a:effectLst/>
                          <a:latin typeface="Arial" charset="0"/>
                          <a:ea typeface="ＭＳ Ｐゴシック" charset="-128"/>
                        </a:rPr>
                        <a:t>Clinical Trial Pipeline - Phase of Intervention Development </a:t>
                      </a:r>
                      <a:endParaRPr kumimoji="0" lang="en-US" altLang="x-none" sz="2000" b="0" i="0" u="none" strike="noStrike" cap="none" normalizeH="0" baseline="0">
                        <a:ln>
                          <a:noFill/>
                        </a:ln>
                        <a:solidFill>
                          <a:srgbClr val="FFFFFF"/>
                        </a:solidFill>
                        <a:effectLst/>
                        <a:latin typeface="Calibri" charset="0"/>
                        <a:ea typeface="Calibri" charset="0"/>
                        <a:cs typeface="Times New Roman" charset="0"/>
                      </a:endParaRPr>
                    </a:p>
                  </a:txBody>
                  <a:tcPr marL="10933" marR="10933" marT="10932" marB="109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19163">
                <a:tc>
                  <a:txBody>
                    <a:bodyPr/>
                    <a:lstStyle>
                      <a:lvl1pPr defTabSz="457200">
                        <a:lnSpc>
                          <a:spcPct val="90000"/>
                        </a:lnSpc>
                        <a:spcBef>
                          <a:spcPct val="50000"/>
                        </a:spcBef>
                        <a:buClr>
                          <a:srgbClr val="64A03C"/>
                        </a:buClr>
                        <a:buSzPct val="120000"/>
                        <a:defRPr>
                          <a:solidFill>
                            <a:srgbClr val="292929"/>
                          </a:solidFill>
                          <a:latin typeface="Arial" charset="0"/>
                          <a:ea typeface="ＭＳ Ｐゴシック" charset="-128"/>
                        </a:defRPr>
                      </a:lvl1pPr>
                      <a:lvl2pPr marL="742950" indent="-285750" defTabSz="457200">
                        <a:lnSpc>
                          <a:spcPct val="90000"/>
                        </a:lnSpc>
                        <a:spcBef>
                          <a:spcPct val="50000"/>
                        </a:spcBef>
                        <a:buClr>
                          <a:srgbClr val="0046A0"/>
                        </a:buClr>
                        <a:buFont typeface="Wingdings" charset="2"/>
                        <a:defRPr sz="1600">
                          <a:solidFill>
                            <a:srgbClr val="292929"/>
                          </a:solidFill>
                          <a:latin typeface="Arial" charset="0"/>
                          <a:ea typeface="ＭＳ Ｐゴシック" charset="-128"/>
                        </a:defRPr>
                      </a:lvl2pPr>
                      <a:lvl3pPr marL="1143000" indent="-228600" defTabSz="457200">
                        <a:lnSpc>
                          <a:spcPct val="90000"/>
                        </a:lnSpc>
                        <a:spcBef>
                          <a:spcPct val="50000"/>
                        </a:spcBef>
                        <a:buClr>
                          <a:srgbClr val="64A03C"/>
                        </a:buClr>
                        <a:defRPr sz="1400">
                          <a:solidFill>
                            <a:srgbClr val="292929"/>
                          </a:solidFill>
                          <a:latin typeface="Arial" charset="0"/>
                          <a:ea typeface="ＭＳ Ｐゴシック" charset="-128"/>
                        </a:defRPr>
                      </a:lvl3pPr>
                      <a:lvl4pPr marL="1600200" indent="-228600" defTabSz="457200">
                        <a:lnSpc>
                          <a:spcPct val="90000"/>
                        </a:lnSpc>
                        <a:spcBef>
                          <a:spcPct val="50000"/>
                        </a:spcBef>
                        <a:buClr>
                          <a:srgbClr val="003CA0"/>
                        </a:buClr>
                        <a:buFont typeface="Wingdings" charset="2"/>
                        <a:defRPr sz="1200">
                          <a:solidFill>
                            <a:srgbClr val="292929"/>
                          </a:solidFill>
                          <a:latin typeface="Arial" charset="0"/>
                          <a:ea typeface="ＭＳ Ｐゴシック" charset="-128"/>
                        </a:defRPr>
                      </a:lvl4pPr>
                      <a:lvl5pPr marL="2057400" indent="-228600" defTabSz="457200">
                        <a:lnSpc>
                          <a:spcPct val="90000"/>
                        </a:lnSpc>
                        <a:spcBef>
                          <a:spcPct val="50000"/>
                        </a:spcBef>
                        <a:buClr>
                          <a:srgbClr val="64A03C"/>
                        </a:buClr>
                        <a:defRPr sz="1200">
                          <a:solidFill>
                            <a:srgbClr val="292929"/>
                          </a:solidFill>
                          <a:latin typeface="Arial" charset="0"/>
                          <a:ea typeface="ＭＳ Ｐゴシック" charset="-128"/>
                        </a:defRPr>
                      </a:lvl5pPr>
                      <a:lvl6pPr marL="25146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6pPr>
                      <a:lvl7pPr marL="29718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7pPr>
                      <a:lvl8pPr marL="34290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8pPr>
                      <a:lvl9pPr marL="38862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x-none" sz="1600" b="1" i="0" u="none" strike="noStrike" cap="none" normalizeH="0" baseline="0">
                          <a:ln>
                            <a:noFill/>
                          </a:ln>
                          <a:solidFill>
                            <a:schemeClr val="bg1"/>
                          </a:solidFill>
                          <a:effectLst/>
                          <a:latin typeface="Arial" charset="0"/>
                          <a:ea typeface="ＭＳ Ｐゴシック" charset="-128"/>
                        </a:rPr>
                        <a:t>First in Human</a:t>
                      </a:r>
                      <a:endParaRPr kumimoji="0" lang="en-US" altLang="x-none" sz="1600" b="1" i="0" u="none" strike="noStrike" cap="none" normalizeH="0" baseline="0">
                        <a:ln>
                          <a:noFill/>
                        </a:ln>
                        <a:solidFill>
                          <a:schemeClr val="bg1"/>
                        </a:solidFill>
                        <a:effectLst/>
                        <a:latin typeface="Calibri" charset="0"/>
                        <a:ea typeface="Calibri" charset="0"/>
                        <a:cs typeface="Times New Roman" charset="0"/>
                      </a:endParaRPr>
                    </a:p>
                  </a:txBody>
                  <a:tcPr marL="10933" marR="10933" marT="10932" marB="109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395"/>
                    </a:solidFill>
                  </a:tcPr>
                </a:tc>
                <a:tc>
                  <a:txBody>
                    <a:bodyPr/>
                    <a:lstStyle>
                      <a:lvl1pPr defTabSz="457200">
                        <a:lnSpc>
                          <a:spcPct val="90000"/>
                        </a:lnSpc>
                        <a:spcBef>
                          <a:spcPct val="50000"/>
                        </a:spcBef>
                        <a:buClr>
                          <a:srgbClr val="64A03C"/>
                        </a:buClr>
                        <a:buSzPct val="120000"/>
                        <a:defRPr>
                          <a:solidFill>
                            <a:srgbClr val="292929"/>
                          </a:solidFill>
                          <a:latin typeface="Arial" charset="0"/>
                          <a:ea typeface="ＭＳ Ｐゴシック" charset="-128"/>
                        </a:defRPr>
                      </a:lvl1pPr>
                      <a:lvl2pPr marL="742950" indent="-285750" defTabSz="457200">
                        <a:lnSpc>
                          <a:spcPct val="90000"/>
                        </a:lnSpc>
                        <a:spcBef>
                          <a:spcPct val="50000"/>
                        </a:spcBef>
                        <a:buClr>
                          <a:srgbClr val="0046A0"/>
                        </a:buClr>
                        <a:buFont typeface="Wingdings" charset="2"/>
                        <a:defRPr sz="1600">
                          <a:solidFill>
                            <a:srgbClr val="292929"/>
                          </a:solidFill>
                          <a:latin typeface="Arial" charset="0"/>
                          <a:ea typeface="ＭＳ Ｐゴシック" charset="-128"/>
                        </a:defRPr>
                      </a:lvl2pPr>
                      <a:lvl3pPr marL="1143000" indent="-228600" defTabSz="457200">
                        <a:lnSpc>
                          <a:spcPct val="90000"/>
                        </a:lnSpc>
                        <a:spcBef>
                          <a:spcPct val="50000"/>
                        </a:spcBef>
                        <a:buClr>
                          <a:srgbClr val="64A03C"/>
                        </a:buClr>
                        <a:defRPr sz="1400">
                          <a:solidFill>
                            <a:srgbClr val="292929"/>
                          </a:solidFill>
                          <a:latin typeface="Arial" charset="0"/>
                          <a:ea typeface="ＭＳ Ｐゴシック" charset="-128"/>
                        </a:defRPr>
                      </a:lvl3pPr>
                      <a:lvl4pPr marL="1600200" indent="-228600" defTabSz="457200">
                        <a:lnSpc>
                          <a:spcPct val="90000"/>
                        </a:lnSpc>
                        <a:spcBef>
                          <a:spcPct val="50000"/>
                        </a:spcBef>
                        <a:buClr>
                          <a:srgbClr val="003CA0"/>
                        </a:buClr>
                        <a:buFont typeface="Wingdings" charset="2"/>
                        <a:defRPr sz="1200">
                          <a:solidFill>
                            <a:srgbClr val="292929"/>
                          </a:solidFill>
                          <a:latin typeface="Arial" charset="0"/>
                          <a:ea typeface="ＭＳ Ｐゴシック" charset="-128"/>
                        </a:defRPr>
                      </a:lvl4pPr>
                      <a:lvl5pPr marL="2057400" indent="-228600" defTabSz="457200">
                        <a:lnSpc>
                          <a:spcPct val="90000"/>
                        </a:lnSpc>
                        <a:spcBef>
                          <a:spcPct val="50000"/>
                        </a:spcBef>
                        <a:buClr>
                          <a:srgbClr val="64A03C"/>
                        </a:buClr>
                        <a:defRPr sz="1200">
                          <a:solidFill>
                            <a:srgbClr val="292929"/>
                          </a:solidFill>
                          <a:latin typeface="Arial" charset="0"/>
                          <a:ea typeface="ＭＳ Ｐゴシック" charset="-128"/>
                        </a:defRPr>
                      </a:lvl5pPr>
                      <a:lvl6pPr marL="25146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6pPr>
                      <a:lvl7pPr marL="29718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7pPr>
                      <a:lvl8pPr marL="34290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8pPr>
                      <a:lvl9pPr marL="38862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x-none" sz="1600" b="1" i="0" u="none" strike="noStrike" cap="none" normalizeH="0" baseline="0">
                          <a:ln>
                            <a:noFill/>
                          </a:ln>
                          <a:solidFill>
                            <a:schemeClr val="bg1"/>
                          </a:solidFill>
                          <a:effectLst/>
                          <a:latin typeface="Arial" charset="0"/>
                          <a:ea typeface="ＭＳ Ｐゴシック" charset="-128"/>
                        </a:rPr>
                        <a:t>Exploratory Experimental Therapeutics</a:t>
                      </a:r>
                      <a:endParaRPr kumimoji="0" lang="en-US" altLang="x-none" sz="1600" b="1" i="0" u="none" strike="noStrike" cap="none" normalizeH="0" baseline="0">
                        <a:ln>
                          <a:noFill/>
                        </a:ln>
                        <a:solidFill>
                          <a:schemeClr val="bg1"/>
                        </a:solidFill>
                        <a:effectLst/>
                        <a:latin typeface="Calibri" charset="0"/>
                        <a:ea typeface="Calibri" charset="0"/>
                        <a:cs typeface="Times New Roman" charset="0"/>
                      </a:endParaRPr>
                    </a:p>
                  </a:txBody>
                  <a:tcPr marL="10933" marR="10933" marT="10932" marB="109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395"/>
                    </a:solidFill>
                  </a:tcPr>
                </a:tc>
                <a:tc>
                  <a:txBody>
                    <a:bodyPr/>
                    <a:lstStyle>
                      <a:lvl1pPr defTabSz="457200">
                        <a:lnSpc>
                          <a:spcPct val="90000"/>
                        </a:lnSpc>
                        <a:spcBef>
                          <a:spcPct val="50000"/>
                        </a:spcBef>
                        <a:buClr>
                          <a:srgbClr val="64A03C"/>
                        </a:buClr>
                        <a:buSzPct val="120000"/>
                        <a:defRPr>
                          <a:solidFill>
                            <a:srgbClr val="292929"/>
                          </a:solidFill>
                          <a:latin typeface="Arial" charset="0"/>
                          <a:ea typeface="ＭＳ Ｐゴシック" charset="-128"/>
                        </a:defRPr>
                      </a:lvl1pPr>
                      <a:lvl2pPr marL="742950" indent="-285750" defTabSz="457200">
                        <a:lnSpc>
                          <a:spcPct val="90000"/>
                        </a:lnSpc>
                        <a:spcBef>
                          <a:spcPct val="50000"/>
                        </a:spcBef>
                        <a:buClr>
                          <a:srgbClr val="0046A0"/>
                        </a:buClr>
                        <a:buFont typeface="Wingdings" charset="2"/>
                        <a:defRPr sz="1600">
                          <a:solidFill>
                            <a:srgbClr val="292929"/>
                          </a:solidFill>
                          <a:latin typeface="Arial" charset="0"/>
                          <a:ea typeface="ＭＳ Ｐゴシック" charset="-128"/>
                        </a:defRPr>
                      </a:lvl2pPr>
                      <a:lvl3pPr marL="1143000" indent="-228600" defTabSz="457200">
                        <a:lnSpc>
                          <a:spcPct val="90000"/>
                        </a:lnSpc>
                        <a:spcBef>
                          <a:spcPct val="50000"/>
                        </a:spcBef>
                        <a:buClr>
                          <a:srgbClr val="64A03C"/>
                        </a:buClr>
                        <a:defRPr sz="1400">
                          <a:solidFill>
                            <a:srgbClr val="292929"/>
                          </a:solidFill>
                          <a:latin typeface="Arial" charset="0"/>
                          <a:ea typeface="ＭＳ Ｐゴシック" charset="-128"/>
                        </a:defRPr>
                      </a:lvl3pPr>
                      <a:lvl4pPr marL="1600200" indent="-228600" defTabSz="457200">
                        <a:lnSpc>
                          <a:spcPct val="90000"/>
                        </a:lnSpc>
                        <a:spcBef>
                          <a:spcPct val="50000"/>
                        </a:spcBef>
                        <a:buClr>
                          <a:srgbClr val="003CA0"/>
                        </a:buClr>
                        <a:buFont typeface="Wingdings" charset="2"/>
                        <a:defRPr sz="1200">
                          <a:solidFill>
                            <a:srgbClr val="292929"/>
                          </a:solidFill>
                          <a:latin typeface="Arial" charset="0"/>
                          <a:ea typeface="ＭＳ Ｐゴシック" charset="-128"/>
                        </a:defRPr>
                      </a:lvl4pPr>
                      <a:lvl5pPr marL="2057400" indent="-228600" defTabSz="457200">
                        <a:lnSpc>
                          <a:spcPct val="90000"/>
                        </a:lnSpc>
                        <a:spcBef>
                          <a:spcPct val="50000"/>
                        </a:spcBef>
                        <a:buClr>
                          <a:srgbClr val="64A03C"/>
                        </a:buClr>
                        <a:defRPr sz="1200">
                          <a:solidFill>
                            <a:srgbClr val="292929"/>
                          </a:solidFill>
                          <a:latin typeface="Arial" charset="0"/>
                          <a:ea typeface="ＭＳ Ｐゴシック" charset="-128"/>
                        </a:defRPr>
                      </a:lvl5pPr>
                      <a:lvl6pPr marL="25146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6pPr>
                      <a:lvl7pPr marL="29718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7pPr>
                      <a:lvl8pPr marL="34290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8pPr>
                      <a:lvl9pPr marL="38862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x-none" sz="1600" b="1" i="0" u="none" strike="noStrike" cap="none" normalizeH="0" baseline="0">
                          <a:ln>
                            <a:noFill/>
                          </a:ln>
                          <a:solidFill>
                            <a:schemeClr val="bg1"/>
                          </a:solidFill>
                          <a:effectLst/>
                          <a:latin typeface="Arial" charset="0"/>
                          <a:ea typeface="ＭＳ Ｐゴシック" charset="-128"/>
                        </a:rPr>
                        <a:t>Confirmatory Efficacy</a:t>
                      </a:r>
                      <a:endParaRPr kumimoji="0" lang="en-US" altLang="x-none" sz="1600" b="1" i="0" u="none" strike="noStrike" cap="none" normalizeH="0" baseline="0">
                        <a:ln>
                          <a:noFill/>
                        </a:ln>
                        <a:solidFill>
                          <a:schemeClr val="bg1"/>
                        </a:solidFill>
                        <a:effectLst/>
                        <a:latin typeface="Calibri" charset="0"/>
                        <a:ea typeface="Calibri" charset="0"/>
                        <a:cs typeface="Times New Roman" charset="0"/>
                      </a:endParaRPr>
                    </a:p>
                  </a:txBody>
                  <a:tcPr marL="10933" marR="10933" marT="10932" marB="109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395"/>
                    </a:solidFill>
                  </a:tcPr>
                </a:tc>
                <a:tc>
                  <a:txBody>
                    <a:bodyPr/>
                    <a:lstStyle>
                      <a:lvl1pPr defTabSz="457200">
                        <a:lnSpc>
                          <a:spcPct val="90000"/>
                        </a:lnSpc>
                        <a:spcBef>
                          <a:spcPct val="50000"/>
                        </a:spcBef>
                        <a:buClr>
                          <a:srgbClr val="64A03C"/>
                        </a:buClr>
                        <a:buSzPct val="120000"/>
                        <a:defRPr>
                          <a:solidFill>
                            <a:srgbClr val="292929"/>
                          </a:solidFill>
                          <a:latin typeface="Arial" charset="0"/>
                          <a:ea typeface="ＭＳ Ｐゴシック" charset="-128"/>
                        </a:defRPr>
                      </a:lvl1pPr>
                      <a:lvl2pPr marL="742950" indent="-285750" defTabSz="457200">
                        <a:lnSpc>
                          <a:spcPct val="90000"/>
                        </a:lnSpc>
                        <a:spcBef>
                          <a:spcPct val="50000"/>
                        </a:spcBef>
                        <a:buClr>
                          <a:srgbClr val="0046A0"/>
                        </a:buClr>
                        <a:buFont typeface="Wingdings" charset="2"/>
                        <a:defRPr sz="1600">
                          <a:solidFill>
                            <a:srgbClr val="292929"/>
                          </a:solidFill>
                          <a:latin typeface="Arial" charset="0"/>
                          <a:ea typeface="ＭＳ Ｐゴシック" charset="-128"/>
                        </a:defRPr>
                      </a:lvl2pPr>
                      <a:lvl3pPr marL="1143000" indent="-228600" defTabSz="457200">
                        <a:lnSpc>
                          <a:spcPct val="90000"/>
                        </a:lnSpc>
                        <a:spcBef>
                          <a:spcPct val="50000"/>
                        </a:spcBef>
                        <a:buClr>
                          <a:srgbClr val="64A03C"/>
                        </a:buClr>
                        <a:defRPr sz="1400">
                          <a:solidFill>
                            <a:srgbClr val="292929"/>
                          </a:solidFill>
                          <a:latin typeface="Arial" charset="0"/>
                          <a:ea typeface="ＭＳ Ｐゴシック" charset="-128"/>
                        </a:defRPr>
                      </a:lvl3pPr>
                      <a:lvl4pPr marL="1600200" indent="-228600" defTabSz="457200">
                        <a:lnSpc>
                          <a:spcPct val="90000"/>
                        </a:lnSpc>
                        <a:spcBef>
                          <a:spcPct val="50000"/>
                        </a:spcBef>
                        <a:buClr>
                          <a:srgbClr val="003CA0"/>
                        </a:buClr>
                        <a:buFont typeface="Wingdings" charset="2"/>
                        <a:defRPr sz="1200">
                          <a:solidFill>
                            <a:srgbClr val="292929"/>
                          </a:solidFill>
                          <a:latin typeface="Arial" charset="0"/>
                          <a:ea typeface="ＭＳ Ｐゴシック" charset="-128"/>
                        </a:defRPr>
                      </a:lvl4pPr>
                      <a:lvl5pPr marL="2057400" indent="-228600" defTabSz="457200">
                        <a:lnSpc>
                          <a:spcPct val="90000"/>
                        </a:lnSpc>
                        <a:spcBef>
                          <a:spcPct val="50000"/>
                        </a:spcBef>
                        <a:buClr>
                          <a:srgbClr val="64A03C"/>
                        </a:buClr>
                        <a:defRPr sz="1200">
                          <a:solidFill>
                            <a:srgbClr val="292929"/>
                          </a:solidFill>
                          <a:latin typeface="Arial" charset="0"/>
                          <a:ea typeface="ＭＳ Ｐゴシック" charset="-128"/>
                        </a:defRPr>
                      </a:lvl5pPr>
                      <a:lvl6pPr marL="25146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6pPr>
                      <a:lvl7pPr marL="29718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7pPr>
                      <a:lvl8pPr marL="34290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8pPr>
                      <a:lvl9pPr marL="38862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x-none" sz="1600" b="1" i="0" u="none" strike="noStrike" cap="none" normalizeH="0" baseline="0">
                          <a:ln>
                            <a:noFill/>
                          </a:ln>
                          <a:solidFill>
                            <a:schemeClr val="bg1"/>
                          </a:solidFill>
                          <a:effectLst/>
                          <a:latin typeface="Arial" charset="0"/>
                          <a:ea typeface="ＭＳ Ｐゴシック" charset="-128"/>
                        </a:rPr>
                        <a:t>Effectiveness (Prevention, Treatment, Services)</a:t>
                      </a:r>
                      <a:endParaRPr kumimoji="0" lang="en-US" altLang="x-none" sz="1600" b="1" i="0" u="none" strike="noStrike" cap="none" normalizeH="0" baseline="0">
                        <a:ln>
                          <a:noFill/>
                        </a:ln>
                        <a:solidFill>
                          <a:schemeClr val="bg1"/>
                        </a:solidFill>
                        <a:effectLst/>
                        <a:latin typeface="Calibri" charset="0"/>
                        <a:ea typeface="Calibri" charset="0"/>
                        <a:cs typeface="Times New Roman" charset="0"/>
                      </a:endParaRPr>
                    </a:p>
                  </a:txBody>
                  <a:tcPr marL="10933" marR="10933" marT="10932" marB="109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395"/>
                    </a:solidFill>
                  </a:tcPr>
                </a:tc>
                <a:extLst>
                  <a:ext uri="{0D108BD9-81ED-4DB2-BD59-A6C34878D82A}">
                    <a16:rowId xmlns:a16="http://schemas.microsoft.com/office/drawing/2014/main" val="10001"/>
                  </a:ext>
                </a:extLst>
              </a:tr>
              <a:tr h="1016000">
                <a:tc gridSpan="2">
                  <a:txBody>
                    <a:bodyPr/>
                    <a:lstStyle>
                      <a:lvl1pPr defTabSz="457200">
                        <a:lnSpc>
                          <a:spcPct val="90000"/>
                        </a:lnSpc>
                        <a:spcBef>
                          <a:spcPct val="50000"/>
                        </a:spcBef>
                        <a:buClr>
                          <a:srgbClr val="64A03C"/>
                        </a:buClr>
                        <a:buSzPct val="120000"/>
                        <a:defRPr>
                          <a:solidFill>
                            <a:srgbClr val="292929"/>
                          </a:solidFill>
                          <a:latin typeface="Arial" charset="0"/>
                          <a:ea typeface="ＭＳ Ｐゴシック" charset="-128"/>
                        </a:defRPr>
                      </a:lvl1pPr>
                      <a:lvl2pPr marL="742950" indent="-285750" defTabSz="457200">
                        <a:lnSpc>
                          <a:spcPct val="90000"/>
                        </a:lnSpc>
                        <a:spcBef>
                          <a:spcPct val="50000"/>
                        </a:spcBef>
                        <a:buClr>
                          <a:srgbClr val="0046A0"/>
                        </a:buClr>
                        <a:buFont typeface="Wingdings" charset="2"/>
                        <a:defRPr sz="1600">
                          <a:solidFill>
                            <a:srgbClr val="292929"/>
                          </a:solidFill>
                          <a:latin typeface="Arial" charset="0"/>
                          <a:ea typeface="ＭＳ Ｐゴシック" charset="-128"/>
                        </a:defRPr>
                      </a:lvl2pPr>
                      <a:lvl3pPr marL="1143000" indent="-228600" defTabSz="457200">
                        <a:lnSpc>
                          <a:spcPct val="90000"/>
                        </a:lnSpc>
                        <a:spcBef>
                          <a:spcPct val="50000"/>
                        </a:spcBef>
                        <a:buClr>
                          <a:srgbClr val="64A03C"/>
                        </a:buClr>
                        <a:defRPr sz="1400">
                          <a:solidFill>
                            <a:srgbClr val="292929"/>
                          </a:solidFill>
                          <a:latin typeface="Arial" charset="0"/>
                          <a:ea typeface="ＭＳ Ｐゴシック" charset="-128"/>
                        </a:defRPr>
                      </a:lvl3pPr>
                      <a:lvl4pPr marL="1600200" indent="-228600" defTabSz="457200">
                        <a:lnSpc>
                          <a:spcPct val="90000"/>
                        </a:lnSpc>
                        <a:spcBef>
                          <a:spcPct val="50000"/>
                        </a:spcBef>
                        <a:buClr>
                          <a:srgbClr val="003CA0"/>
                        </a:buClr>
                        <a:buFont typeface="Wingdings" charset="2"/>
                        <a:defRPr sz="1200">
                          <a:solidFill>
                            <a:srgbClr val="292929"/>
                          </a:solidFill>
                          <a:latin typeface="Arial" charset="0"/>
                          <a:ea typeface="ＭＳ Ｐゴシック" charset="-128"/>
                        </a:defRPr>
                      </a:lvl4pPr>
                      <a:lvl5pPr marL="2057400" indent="-228600" defTabSz="457200">
                        <a:lnSpc>
                          <a:spcPct val="90000"/>
                        </a:lnSpc>
                        <a:spcBef>
                          <a:spcPct val="50000"/>
                        </a:spcBef>
                        <a:buClr>
                          <a:srgbClr val="64A03C"/>
                        </a:buClr>
                        <a:defRPr sz="1200">
                          <a:solidFill>
                            <a:srgbClr val="292929"/>
                          </a:solidFill>
                          <a:latin typeface="Arial" charset="0"/>
                          <a:ea typeface="ＭＳ Ｐゴシック" charset="-128"/>
                        </a:defRPr>
                      </a:lvl5pPr>
                      <a:lvl6pPr marL="25146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6pPr>
                      <a:lvl7pPr marL="29718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7pPr>
                      <a:lvl8pPr marL="34290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8pPr>
                      <a:lvl9pPr marL="38862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9pPr>
                    </a:lstStyle>
                    <a:p>
                      <a:pPr marL="0" marR="0" lvl="0" indent="0" algn="ctr" defTabSz="457200" rtl="0" eaLnBrk="1" fontAlgn="base" latinLnBrk="0" hangingPunct="1">
                        <a:lnSpc>
                          <a:spcPct val="107000"/>
                        </a:lnSpc>
                        <a:spcBef>
                          <a:spcPct val="0"/>
                        </a:spcBef>
                        <a:spcAft>
                          <a:spcPts val="800"/>
                        </a:spcAft>
                        <a:buClrTx/>
                        <a:buSzTx/>
                        <a:buFontTx/>
                        <a:buNone/>
                        <a:tabLst/>
                      </a:pPr>
                      <a:r>
                        <a:rPr kumimoji="0" lang="en-US" altLang="x-none" sz="1400" b="1" i="0" u="none" strike="noStrike" cap="none" normalizeH="0" baseline="0">
                          <a:ln>
                            <a:noFill/>
                          </a:ln>
                          <a:solidFill>
                            <a:schemeClr val="tx2"/>
                          </a:solidFill>
                          <a:effectLst/>
                          <a:latin typeface="Arial" charset="0"/>
                          <a:ea typeface="ＭＳ Ｐゴシック" charset="-128"/>
                        </a:rPr>
                        <a:t>First in Human and Early Stage Clinical Trials of Novel Investigational Drugs or Devices for Psychiatric Disorders (</a:t>
                      </a:r>
                      <a:r>
                        <a:rPr kumimoji="0" lang="en-US" altLang="x-none" sz="1400" b="1" i="0" u="none" strike="noStrike" cap="none" normalizeH="0" baseline="0">
                          <a:ln>
                            <a:noFill/>
                          </a:ln>
                          <a:solidFill>
                            <a:schemeClr val="tx2"/>
                          </a:solidFill>
                          <a:effectLst/>
                          <a:latin typeface="Arial" charset="0"/>
                          <a:ea typeface="ＭＳ Ｐゴシック" charset="-128"/>
                          <a:hlinkClick r:id="rId3"/>
                        </a:rPr>
                        <a:t>U01</a:t>
                      </a:r>
                      <a:r>
                        <a:rPr kumimoji="0" lang="en-US" altLang="x-none" sz="1400" b="1" i="0" u="none" strike="noStrike" cap="none" normalizeH="0" baseline="0">
                          <a:ln>
                            <a:noFill/>
                          </a:ln>
                          <a:solidFill>
                            <a:schemeClr val="tx2"/>
                          </a:solidFill>
                          <a:effectLst/>
                          <a:latin typeface="Arial" charset="0"/>
                          <a:ea typeface="ＭＳ Ｐゴシック" charset="-128"/>
                        </a:rPr>
                        <a:t>)</a:t>
                      </a:r>
                      <a:endParaRPr kumimoji="0" lang="en-US" altLang="x-none" sz="1300" b="1" i="0" u="none" strike="noStrike" cap="none" normalizeH="0" baseline="0">
                        <a:ln>
                          <a:noFill/>
                        </a:ln>
                        <a:solidFill>
                          <a:schemeClr val="tx2"/>
                        </a:solidFill>
                        <a:effectLst/>
                        <a:latin typeface="Calibri" charset="0"/>
                        <a:ea typeface="Calibri" charset="0"/>
                        <a:cs typeface="Times New Roman" charset="0"/>
                      </a:endParaRPr>
                    </a:p>
                  </a:txBody>
                  <a:tcPr marL="10933" marR="10933" marT="10932" marB="109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en-US"/>
                    </a:p>
                  </a:txBody>
                  <a:tcPr/>
                </a:tc>
                <a:tc rowSpan="3">
                  <a:txBody>
                    <a:bodyPr/>
                    <a:lstStyle>
                      <a:lvl1pPr defTabSz="457200">
                        <a:lnSpc>
                          <a:spcPct val="90000"/>
                        </a:lnSpc>
                        <a:spcBef>
                          <a:spcPct val="50000"/>
                        </a:spcBef>
                        <a:buClr>
                          <a:srgbClr val="64A03C"/>
                        </a:buClr>
                        <a:buSzPct val="120000"/>
                        <a:defRPr>
                          <a:solidFill>
                            <a:srgbClr val="292929"/>
                          </a:solidFill>
                          <a:latin typeface="Arial" charset="0"/>
                          <a:ea typeface="ＭＳ Ｐゴシック" charset="-128"/>
                        </a:defRPr>
                      </a:lvl1pPr>
                      <a:lvl2pPr marL="742950" indent="-285750" defTabSz="457200">
                        <a:lnSpc>
                          <a:spcPct val="90000"/>
                        </a:lnSpc>
                        <a:spcBef>
                          <a:spcPct val="50000"/>
                        </a:spcBef>
                        <a:buClr>
                          <a:srgbClr val="0046A0"/>
                        </a:buClr>
                        <a:buFont typeface="Wingdings" charset="2"/>
                        <a:defRPr sz="1600">
                          <a:solidFill>
                            <a:srgbClr val="292929"/>
                          </a:solidFill>
                          <a:latin typeface="Arial" charset="0"/>
                          <a:ea typeface="ＭＳ Ｐゴシック" charset="-128"/>
                        </a:defRPr>
                      </a:lvl2pPr>
                      <a:lvl3pPr marL="1143000" indent="-228600" defTabSz="457200">
                        <a:lnSpc>
                          <a:spcPct val="90000"/>
                        </a:lnSpc>
                        <a:spcBef>
                          <a:spcPct val="50000"/>
                        </a:spcBef>
                        <a:buClr>
                          <a:srgbClr val="64A03C"/>
                        </a:buClr>
                        <a:defRPr sz="1400">
                          <a:solidFill>
                            <a:srgbClr val="292929"/>
                          </a:solidFill>
                          <a:latin typeface="Arial" charset="0"/>
                          <a:ea typeface="ＭＳ Ｐゴシック" charset="-128"/>
                        </a:defRPr>
                      </a:lvl3pPr>
                      <a:lvl4pPr marL="1600200" indent="-228600" defTabSz="457200">
                        <a:lnSpc>
                          <a:spcPct val="90000"/>
                        </a:lnSpc>
                        <a:spcBef>
                          <a:spcPct val="50000"/>
                        </a:spcBef>
                        <a:buClr>
                          <a:srgbClr val="003CA0"/>
                        </a:buClr>
                        <a:buFont typeface="Wingdings" charset="2"/>
                        <a:defRPr sz="1200">
                          <a:solidFill>
                            <a:srgbClr val="292929"/>
                          </a:solidFill>
                          <a:latin typeface="Arial" charset="0"/>
                          <a:ea typeface="ＭＳ Ｐゴシック" charset="-128"/>
                        </a:defRPr>
                      </a:lvl4pPr>
                      <a:lvl5pPr marL="2057400" indent="-228600" defTabSz="457200">
                        <a:lnSpc>
                          <a:spcPct val="90000"/>
                        </a:lnSpc>
                        <a:spcBef>
                          <a:spcPct val="50000"/>
                        </a:spcBef>
                        <a:buClr>
                          <a:srgbClr val="64A03C"/>
                        </a:buClr>
                        <a:defRPr sz="1200">
                          <a:solidFill>
                            <a:srgbClr val="292929"/>
                          </a:solidFill>
                          <a:latin typeface="Arial" charset="0"/>
                          <a:ea typeface="ＭＳ Ｐゴシック" charset="-128"/>
                        </a:defRPr>
                      </a:lvl5pPr>
                      <a:lvl6pPr marL="25146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6pPr>
                      <a:lvl7pPr marL="29718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7pPr>
                      <a:lvl8pPr marL="34290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8pPr>
                      <a:lvl9pPr marL="38862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x-none" sz="1400" b="1" i="0" u="none" strike="noStrike" cap="none" normalizeH="0" baseline="0">
                          <a:ln>
                            <a:noFill/>
                          </a:ln>
                          <a:solidFill>
                            <a:srgbClr val="00468B"/>
                          </a:solidFill>
                          <a:effectLst/>
                          <a:latin typeface="Arial" charset="0"/>
                          <a:ea typeface="ＭＳ Ｐゴシック" charset="-128"/>
                        </a:rPr>
                        <a:t> </a:t>
                      </a:r>
                      <a:endParaRPr kumimoji="0" lang="en-US" altLang="x-none" sz="1400" b="1" i="0" u="none" strike="noStrike" cap="none" normalizeH="0" baseline="0">
                        <a:ln>
                          <a:noFill/>
                        </a:ln>
                        <a:solidFill>
                          <a:srgbClr val="00468B"/>
                        </a:solidFill>
                        <a:effectLst/>
                        <a:latin typeface="Calibri" charset="0"/>
                        <a:cs typeface="Times New Roman" charset="0"/>
                      </a:endParaRPr>
                    </a:p>
                    <a:p>
                      <a:pPr marL="0" marR="0" lvl="0" indent="0" algn="ctr" defTabSz="457200" rtl="0" eaLnBrk="1" fontAlgn="base" latinLnBrk="0" hangingPunct="1">
                        <a:lnSpc>
                          <a:spcPct val="107000"/>
                        </a:lnSpc>
                        <a:spcBef>
                          <a:spcPct val="0"/>
                        </a:spcBef>
                        <a:spcAft>
                          <a:spcPts val="800"/>
                        </a:spcAft>
                        <a:buClrTx/>
                        <a:buSzTx/>
                        <a:buFontTx/>
                        <a:buNone/>
                        <a:tabLst/>
                      </a:pPr>
                      <a:r>
                        <a:rPr kumimoji="0" lang="en-US" altLang="x-none" sz="1400" b="1" i="0" u="none" strike="noStrike" cap="none" normalizeH="0" baseline="0">
                          <a:ln>
                            <a:noFill/>
                          </a:ln>
                          <a:solidFill>
                            <a:srgbClr val="00468B"/>
                          </a:solidFill>
                          <a:effectLst/>
                          <a:latin typeface="Arial" charset="0"/>
                          <a:ea typeface="ＭＳ Ｐゴシック" charset="-128"/>
                        </a:rPr>
                        <a:t>Confirmatory Efficacy Clinical Trials of Non-Pharmacological and Pharmacological Interventions for Mental Disorders (</a:t>
                      </a:r>
                      <a:r>
                        <a:rPr kumimoji="0" lang="en-US" altLang="x-none" sz="1400" b="1" i="0" u="none" strike="noStrike" cap="none" normalizeH="0" baseline="0">
                          <a:ln>
                            <a:noFill/>
                          </a:ln>
                          <a:solidFill>
                            <a:srgbClr val="00468B"/>
                          </a:solidFill>
                          <a:effectLst/>
                          <a:latin typeface="Arial" charset="0"/>
                          <a:ea typeface="ＭＳ Ｐゴシック" charset="-128"/>
                          <a:hlinkClick r:id="rId4"/>
                        </a:rPr>
                        <a:t>R01</a:t>
                      </a:r>
                      <a:r>
                        <a:rPr kumimoji="0" lang="en-US" altLang="x-none" sz="1400" b="1" i="0" u="none" strike="noStrike" cap="none" normalizeH="0" baseline="0">
                          <a:ln>
                            <a:noFill/>
                          </a:ln>
                          <a:solidFill>
                            <a:srgbClr val="00468B"/>
                          </a:solidFill>
                          <a:effectLst/>
                          <a:latin typeface="Arial" charset="0"/>
                          <a:ea typeface="ＭＳ Ｐゴシック" charset="-128"/>
                        </a:rPr>
                        <a:t>)</a:t>
                      </a:r>
                      <a:endParaRPr kumimoji="0" lang="en-US" altLang="x-none" sz="1400" b="1" i="0" u="none" strike="noStrike" cap="none" normalizeH="0" baseline="0">
                        <a:ln>
                          <a:noFill/>
                        </a:ln>
                        <a:solidFill>
                          <a:srgbClr val="00468B"/>
                        </a:solidFill>
                        <a:effectLst/>
                        <a:latin typeface="Calibri" charset="0"/>
                        <a:ea typeface="ＭＳ Ｐゴシック" charset="-128"/>
                      </a:endParaRPr>
                    </a:p>
                    <a:p>
                      <a:pPr marL="0" marR="0" lvl="0" indent="0" algn="ctr" defTabSz="457200" rtl="0" eaLnBrk="1" fontAlgn="base" latinLnBrk="0" hangingPunct="1">
                        <a:lnSpc>
                          <a:spcPct val="107000"/>
                        </a:lnSpc>
                        <a:spcBef>
                          <a:spcPct val="0"/>
                        </a:spcBef>
                        <a:spcAft>
                          <a:spcPts val="800"/>
                        </a:spcAft>
                        <a:buClrTx/>
                        <a:buSzTx/>
                        <a:buFontTx/>
                        <a:buNone/>
                        <a:tabLst/>
                      </a:pPr>
                      <a:endParaRPr kumimoji="0" lang="en-US" altLang="x-none" sz="1300" b="1" i="0" u="none" strike="noStrike" cap="none" normalizeH="0" baseline="0">
                        <a:ln>
                          <a:noFill/>
                        </a:ln>
                        <a:solidFill>
                          <a:srgbClr val="00468B"/>
                        </a:solidFill>
                        <a:effectLst/>
                        <a:latin typeface="Calibri" charset="0"/>
                        <a:ea typeface="ＭＳ Ｐゴシック" charset="-128"/>
                      </a:endParaRPr>
                    </a:p>
                  </a:txBody>
                  <a:tcPr marL="10933" marR="10933" marT="10932" marB="109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lnSpc>
                          <a:spcPct val="90000"/>
                        </a:lnSpc>
                        <a:spcBef>
                          <a:spcPct val="50000"/>
                        </a:spcBef>
                        <a:buClr>
                          <a:srgbClr val="64A03C"/>
                        </a:buClr>
                        <a:buSzPct val="120000"/>
                        <a:defRPr>
                          <a:solidFill>
                            <a:srgbClr val="292929"/>
                          </a:solidFill>
                          <a:latin typeface="Arial" charset="0"/>
                          <a:ea typeface="ＭＳ Ｐゴシック" charset="-128"/>
                        </a:defRPr>
                      </a:lvl1pPr>
                      <a:lvl2pPr marL="742950" indent="-285750" defTabSz="457200">
                        <a:lnSpc>
                          <a:spcPct val="90000"/>
                        </a:lnSpc>
                        <a:spcBef>
                          <a:spcPct val="50000"/>
                        </a:spcBef>
                        <a:buClr>
                          <a:srgbClr val="0046A0"/>
                        </a:buClr>
                        <a:buFont typeface="Wingdings" charset="2"/>
                        <a:defRPr sz="1600">
                          <a:solidFill>
                            <a:srgbClr val="292929"/>
                          </a:solidFill>
                          <a:latin typeface="Arial" charset="0"/>
                          <a:ea typeface="ＭＳ Ｐゴシック" charset="-128"/>
                        </a:defRPr>
                      </a:lvl2pPr>
                      <a:lvl3pPr marL="1143000" indent="-228600" defTabSz="457200">
                        <a:lnSpc>
                          <a:spcPct val="90000"/>
                        </a:lnSpc>
                        <a:spcBef>
                          <a:spcPct val="50000"/>
                        </a:spcBef>
                        <a:buClr>
                          <a:srgbClr val="64A03C"/>
                        </a:buClr>
                        <a:defRPr sz="1400">
                          <a:solidFill>
                            <a:srgbClr val="292929"/>
                          </a:solidFill>
                          <a:latin typeface="Arial" charset="0"/>
                          <a:ea typeface="ＭＳ Ｐゴシック" charset="-128"/>
                        </a:defRPr>
                      </a:lvl3pPr>
                      <a:lvl4pPr marL="1600200" indent="-228600" defTabSz="457200">
                        <a:lnSpc>
                          <a:spcPct val="90000"/>
                        </a:lnSpc>
                        <a:spcBef>
                          <a:spcPct val="50000"/>
                        </a:spcBef>
                        <a:buClr>
                          <a:srgbClr val="003CA0"/>
                        </a:buClr>
                        <a:buFont typeface="Wingdings" charset="2"/>
                        <a:defRPr sz="1200">
                          <a:solidFill>
                            <a:srgbClr val="292929"/>
                          </a:solidFill>
                          <a:latin typeface="Arial" charset="0"/>
                          <a:ea typeface="ＭＳ Ｐゴシック" charset="-128"/>
                        </a:defRPr>
                      </a:lvl4pPr>
                      <a:lvl5pPr marL="2057400" indent="-228600" defTabSz="457200">
                        <a:lnSpc>
                          <a:spcPct val="90000"/>
                        </a:lnSpc>
                        <a:spcBef>
                          <a:spcPct val="50000"/>
                        </a:spcBef>
                        <a:buClr>
                          <a:srgbClr val="64A03C"/>
                        </a:buClr>
                        <a:defRPr sz="1200">
                          <a:solidFill>
                            <a:srgbClr val="292929"/>
                          </a:solidFill>
                          <a:latin typeface="Arial" charset="0"/>
                          <a:ea typeface="ＭＳ Ｐゴシック" charset="-128"/>
                        </a:defRPr>
                      </a:lvl5pPr>
                      <a:lvl6pPr marL="25146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6pPr>
                      <a:lvl7pPr marL="29718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7pPr>
                      <a:lvl8pPr marL="34290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8pPr>
                      <a:lvl9pPr marL="38862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9pPr>
                    </a:lstStyle>
                    <a:p>
                      <a:pPr marL="0" marR="0" lvl="0" indent="0" algn="ctr" defTabSz="457200" rtl="0" eaLnBrk="1" fontAlgn="base" latinLnBrk="0" hangingPunct="1">
                        <a:lnSpc>
                          <a:spcPct val="107000"/>
                        </a:lnSpc>
                        <a:spcBef>
                          <a:spcPct val="0"/>
                        </a:spcBef>
                        <a:spcAft>
                          <a:spcPts val="800"/>
                        </a:spcAft>
                        <a:buClrTx/>
                        <a:buSzTx/>
                        <a:buFontTx/>
                        <a:buNone/>
                        <a:tabLst/>
                      </a:pPr>
                      <a:r>
                        <a:rPr kumimoji="0" lang="en-US" altLang="x-none" sz="1400" b="1" i="0" u="none" strike="noStrike" cap="none" normalizeH="0" baseline="0">
                          <a:ln>
                            <a:noFill/>
                          </a:ln>
                          <a:solidFill>
                            <a:srgbClr val="00468B"/>
                          </a:solidFill>
                          <a:effectLst/>
                          <a:latin typeface="Arial" charset="0"/>
                          <a:ea typeface="ＭＳ Ｐゴシック" charset="-128"/>
                        </a:rPr>
                        <a:t>Pilot Hybrid Effectiveness-Implementation Trials for Mental Health Interventions (</a:t>
                      </a:r>
                      <a:r>
                        <a:rPr kumimoji="0" lang="en-US" altLang="x-none" sz="1400" b="1" i="0" u="none" strike="noStrike" cap="none" normalizeH="0" baseline="0">
                          <a:ln>
                            <a:noFill/>
                          </a:ln>
                          <a:solidFill>
                            <a:srgbClr val="00468B"/>
                          </a:solidFill>
                          <a:effectLst/>
                          <a:latin typeface="Arial" charset="0"/>
                          <a:ea typeface="ＭＳ Ｐゴシック" charset="-128"/>
                          <a:hlinkClick r:id="rId5"/>
                        </a:rPr>
                        <a:t>R01</a:t>
                      </a:r>
                      <a:r>
                        <a:rPr kumimoji="0" lang="en-US" altLang="x-none" sz="1400" b="1" i="0" u="none" strike="noStrike" cap="none" normalizeH="0" baseline="0">
                          <a:ln>
                            <a:noFill/>
                          </a:ln>
                          <a:solidFill>
                            <a:srgbClr val="00468B"/>
                          </a:solidFill>
                          <a:effectLst/>
                          <a:latin typeface="Arial" charset="0"/>
                          <a:ea typeface="ＭＳ Ｐゴシック" charset="-128"/>
                        </a:rPr>
                        <a:t>)</a:t>
                      </a:r>
                      <a:endParaRPr kumimoji="0" lang="en-US" altLang="x-none" sz="1300" b="1" i="0" u="none" strike="noStrike" cap="none" normalizeH="0" baseline="0">
                        <a:ln>
                          <a:noFill/>
                        </a:ln>
                        <a:solidFill>
                          <a:srgbClr val="00468B"/>
                        </a:solidFill>
                        <a:effectLst/>
                        <a:latin typeface="Calibri" charset="0"/>
                        <a:ea typeface="Calibri" charset="0"/>
                        <a:cs typeface="Times New Roman" charset="0"/>
                      </a:endParaRPr>
                    </a:p>
                  </a:txBody>
                  <a:tcPr marL="10933" marR="10933" marT="10932" marB="109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1704975">
                <a:tc rowSpan="2">
                  <a:txBody>
                    <a:bodyPr/>
                    <a:lstStyle>
                      <a:lvl1pPr defTabSz="457200">
                        <a:lnSpc>
                          <a:spcPct val="90000"/>
                        </a:lnSpc>
                        <a:spcBef>
                          <a:spcPct val="50000"/>
                        </a:spcBef>
                        <a:buClr>
                          <a:srgbClr val="64A03C"/>
                        </a:buClr>
                        <a:buSzPct val="120000"/>
                        <a:defRPr>
                          <a:solidFill>
                            <a:srgbClr val="292929"/>
                          </a:solidFill>
                          <a:latin typeface="Arial" charset="0"/>
                          <a:ea typeface="ＭＳ Ｐゴシック" charset="-128"/>
                        </a:defRPr>
                      </a:lvl1pPr>
                      <a:lvl2pPr marL="742950" indent="-285750" defTabSz="457200">
                        <a:lnSpc>
                          <a:spcPct val="90000"/>
                        </a:lnSpc>
                        <a:spcBef>
                          <a:spcPct val="50000"/>
                        </a:spcBef>
                        <a:buClr>
                          <a:srgbClr val="0046A0"/>
                        </a:buClr>
                        <a:buFont typeface="Wingdings" charset="2"/>
                        <a:defRPr sz="1600">
                          <a:solidFill>
                            <a:srgbClr val="292929"/>
                          </a:solidFill>
                          <a:latin typeface="Arial" charset="0"/>
                          <a:ea typeface="ＭＳ Ｐゴシック" charset="-128"/>
                        </a:defRPr>
                      </a:lvl2pPr>
                      <a:lvl3pPr marL="1143000" indent="-228600" defTabSz="457200">
                        <a:lnSpc>
                          <a:spcPct val="90000"/>
                        </a:lnSpc>
                        <a:spcBef>
                          <a:spcPct val="50000"/>
                        </a:spcBef>
                        <a:buClr>
                          <a:srgbClr val="64A03C"/>
                        </a:buClr>
                        <a:defRPr sz="1400">
                          <a:solidFill>
                            <a:srgbClr val="292929"/>
                          </a:solidFill>
                          <a:latin typeface="Arial" charset="0"/>
                          <a:ea typeface="ＭＳ Ｐゴシック" charset="-128"/>
                        </a:defRPr>
                      </a:lvl3pPr>
                      <a:lvl4pPr marL="1600200" indent="-228600" defTabSz="457200">
                        <a:lnSpc>
                          <a:spcPct val="90000"/>
                        </a:lnSpc>
                        <a:spcBef>
                          <a:spcPct val="50000"/>
                        </a:spcBef>
                        <a:buClr>
                          <a:srgbClr val="003CA0"/>
                        </a:buClr>
                        <a:buFont typeface="Wingdings" charset="2"/>
                        <a:defRPr sz="1200">
                          <a:solidFill>
                            <a:srgbClr val="292929"/>
                          </a:solidFill>
                          <a:latin typeface="Arial" charset="0"/>
                          <a:ea typeface="ＭＳ Ｐゴシック" charset="-128"/>
                        </a:defRPr>
                      </a:lvl4pPr>
                      <a:lvl5pPr marL="2057400" indent="-228600" defTabSz="457200">
                        <a:lnSpc>
                          <a:spcPct val="90000"/>
                        </a:lnSpc>
                        <a:spcBef>
                          <a:spcPct val="50000"/>
                        </a:spcBef>
                        <a:buClr>
                          <a:srgbClr val="64A03C"/>
                        </a:buClr>
                        <a:defRPr sz="1200">
                          <a:solidFill>
                            <a:srgbClr val="292929"/>
                          </a:solidFill>
                          <a:latin typeface="Arial" charset="0"/>
                          <a:ea typeface="ＭＳ Ｐゴシック" charset="-128"/>
                        </a:defRPr>
                      </a:lvl5pPr>
                      <a:lvl6pPr marL="25146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6pPr>
                      <a:lvl7pPr marL="29718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7pPr>
                      <a:lvl8pPr marL="34290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8pPr>
                      <a:lvl9pPr marL="38862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x-none" sz="1400" b="1" i="0" u="none" strike="noStrike" cap="none" normalizeH="0" baseline="0">
                          <a:ln>
                            <a:noFill/>
                          </a:ln>
                          <a:solidFill>
                            <a:srgbClr val="FFFFFF"/>
                          </a:solidFill>
                          <a:effectLst/>
                          <a:latin typeface="Arial" charset="0"/>
                          <a:ea typeface="ＭＳ Ｐゴシック" charset="-128"/>
                        </a:rPr>
                        <a:t> </a:t>
                      </a:r>
                      <a:endParaRPr kumimoji="0" lang="en-US" altLang="x-none" sz="1300" b="1" i="0" u="none" strike="noStrike" cap="none" normalizeH="0" baseline="0">
                        <a:ln>
                          <a:noFill/>
                        </a:ln>
                        <a:solidFill>
                          <a:srgbClr val="FFFFFF"/>
                        </a:solidFill>
                        <a:effectLst/>
                        <a:latin typeface="Calibri" charset="0"/>
                        <a:ea typeface="Calibri" charset="0"/>
                        <a:cs typeface="Times New Roman" charset="0"/>
                      </a:endParaRPr>
                    </a:p>
                  </a:txBody>
                  <a:tcPr marL="10933" marR="10933" marT="10932" marB="109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lnSpc>
                          <a:spcPct val="90000"/>
                        </a:lnSpc>
                        <a:spcBef>
                          <a:spcPct val="50000"/>
                        </a:spcBef>
                        <a:buClr>
                          <a:srgbClr val="64A03C"/>
                        </a:buClr>
                        <a:buSzPct val="120000"/>
                        <a:defRPr>
                          <a:solidFill>
                            <a:srgbClr val="292929"/>
                          </a:solidFill>
                          <a:latin typeface="Arial" charset="0"/>
                          <a:ea typeface="ＭＳ Ｐゴシック" charset="-128"/>
                        </a:defRPr>
                      </a:lvl1pPr>
                      <a:lvl2pPr marL="742950" indent="-285750" defTabSz="457200">
                        <a:lnSpc>
                          <a:spcPct val="90000"/>
                        </a:lnSpc>
                        <a:spcBef>
                          <a:spcPct val="50000"/>
                        </a:spcBef>
                        <a:buClr>
                          <a:srgbClr val="0046A0"/>
                        </a:buClr>
                        <a:buFont typeface="Wingdings" charset="2"/>
                        <a:defRPr sz="1600">
                          <a:solidFill>
                            <a:srgbClr val="292929"/>
                          </a:solidFill>
                          <a:latin typeface="Arial" charset="0"/>
                          <a:ea typeface="ＭＳ Ｐゴシック" charset="-128"/>
                        </a:defRPr>
                      </a:lvl2pPr>
                      <a:lvl3pPr marL="1143000" indent="-228600" defTabSz="457200">
                        <a:lnSpc>
                          <a:spcPct val="90000"/>
                        </a:lnSpc>
                        <a:spcBef>
                          <a:spcPct val="50000"/>
                        </a:spcBef>
                        <a:buClr>
                          <a:srgbClr val="64A03C"/>
                        </a:buClr>
                        <a:defRPr sz="1400">
                          <a:solidFill>
                            <a:srgbClr val="292929"/>
                          </a:solidFill>
                          <a:latin typeface="Arial" charset="0"/>
                          <a:ea typeface="ＭＳ Ｐゴシック" charset="-128"/>
                        </a:defRPr>
                      </a:lvl3pPr>
                      <a:lvl4pPr marL="1600200" indent="-228600" defTabSz="457200">
                        <a:lnSpc>
                          <a:spcPct val="90000"/>
                        </a:lnSpc>
                        <a:spcBef>
                          <a:spcPct val="50000"/>
                        </a:spcBef>
                        <a:buClr>
                          <a:srgbClr val="003CA0"/>
                        </a:buClr>
                        <a:buFont typeface="Wingdings" charset="2"/>
                        <a:defRPr sz="1200">
                          <a:solidFill>
                            <a:srgbClr val="292929"/>
                          </a:solidFill>
                          <a:latin typeface="Arial" charset="0"/>
                          <a:ea typeface="ＭＳ Ｐゴシック" charset="-128"/>
                        </a:defRPr>
                      </a:lvl4pPr>
                      <a:lvl5pPr marL="2057400" indent="-228600" defTabSz="457200">
                        <a:lnSpc>
                          <a:spcPct val="90000"/>
                        </a:lnSpc>
                        <a:spcBef>
                          <a:spcPct val="50000"/>
                        </a:spcBef>
                        <a:buClr>
                          <a:srgbClr val="64A03C"/>
                        </a:buClr>
                        <a:defRPr sz="1200">
                          <a:solidFill>
                            <a:srgbClr val="292929"/>
                          </a:solidFill>
                          <a:latin typeface="Arial" charset="0"/>
                          <a:ea typeface="ＭＳ Ｐゴシック" charset="-128"/>
                        </a:defRPr>
                      </a:lvl5pPr>
                      <a:lvl6pPr marL="25146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6pPr>
                      <a:lvl7pPr marL="29718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7pPr>
                      <a:lvl8pPr marL="34290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8pPr>
                      <a:lvl9pPr marL="38862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9pPr>
                    </a:lstStyle>
                    <a:p>
                      <a:pPr marL="0" marR="0" lvl="0" indent="0" algn="ctr" defTabSz="457200" rtl="0" eaLnBrk="1" fontAlgn="base" latinLnBrk="0" hangingPunct="1">
                        <a:lnSpc>
                          <a:spcPct val="107000"/>
                        </a:lnSpc>
                        <a:spcBef>
                          <a:spcPct val="0"/>
                        </a:spcBef>
                        <a:spcAft>
                          <a:spcPts val="800"/>
                        </a:spcAft>
                        <a:buClrTx/>
                        <a:buSzTx/>
                        <a:buFontTx/>
                        <a:buNone/>
                        <a:tabLst/>
                      </a:pPr>
                      <a:r>
                        <a:rPr kumimoji="0" lang="en-US" altLang="x-none" sz="1400" b="1" i="0" u="none" strike="noStrike" cap="none" normalizeH="0" baseline="0">
                          <a:ln>
                            <a:noFill/>
                          </a:ln>
                          <a:solidFill>
                            <a:srgbClr val="00468B"/>
                          </a:solidFill>
                          <a:effectLst/>
                          <a:latin typeface="Arial" charset="0"/>
                          <a:ea typeface="ＭＳ Ｐゴシック" charset="-128"/>
                        </a:rPr>
                        <a:t>Early Stage Testing of Pharmacologic or Device-based Interventions for the Treatment of Mental Disorders (</a:t>
                      </a:r>
                      <a:r>
                        <a:rPr kumimoji="0" lang="en-US" altLang="x-none" sz="1400" b="1" i="0" u="none" strike="noStrike" cap="none" normalizeH="0" baseline="0">
                          <a:ln>
                            <a:noFill/>
                          </a:ln>
                          <a:solidFill>
                            <a:srgbClr val="00468B"/>
                          </a:solidFill>
                          <a:effectLst/>
                          <a:latin typeface="Arial" charset="0"/>
                          <a:ea typeface="ＭＳ Ｐゴシック" charset="-128"/>
                          <a:hlinkClick r:id="rId6"/>
                        </a:rPr>
                        <a:t>R61/R33</a:t>
                      </a:r>
                      <a:r>
                        <a:rPr kumimoji="0" lang="en-US" altLang="x-none" sz="1400" b="1" i="0" u="none" strike="noStrike" cap="none" normalizeH="0" baseline="0">
                          <a:ln>
                            <a:noFill/>
                          </a:ln>
                          <a:solidFill>
                            <a:srgbClr val="00468B"/>
                          </a:solidFill>
                          <a:effectLst/>
                          <a:latin typeface="Arial" charset="0"/>
                          <a:ea typeface="ＭＳ Ｐゴシック" charset="-128"/>
                        </a:rPr>
                        <a:t> and </a:t>
                      </a:r>
                      <a:r>
                        <a:rPr kumimoji="0" lang="en-US" altLang="x-none" sz="1400" b="1" i="0" u="none" strike="noStrike" cap="none" normalizeH="0" baseline="0">
                          <a:ln>
                            <a:noFill/>
                          </a:ln>
                          <a:solidFill>
                            <a:srgbClr val="00468B"/>
                          </a:solidFill>
                          <a:effectLst/>
                          <a:latin typeface="Arial" charset="0"/>
                          <a:ea typeface="ＭＳ Ｐゴシック" charset="-128"/>
                          <a:hlinkClick r:id="rId7"/>
                        </a:rPr>
                        <a:t>R33</a:t>
                      </a:r>
                      <a:r>
                        <a:rPr kumimoji="0" lang="en-US" altLang="x-none" sz="1400" b="1" i="0" u="none" strike="noStrike" cap="none" normalizeH="0" baseline="0">
                          <a:ln>
                            <a:noFill/>
                          </a:ln>
                          <a:solidFill>
                            <a:srgbClr val="00468B"/>
                          </a:solidFill>
                          <a:effectLst/>
                          <a:latin typeface="Arial" charset="0"/>
                          <a:ea typeface="ＭＳ Ｐゴシック" charset="-128"/>
                        </a:rPr>
                        <a:t>)</a:t>
                      </a:r>
                      <a:endParaRPr kumimoji="0" lang="en-US" altLang="x-none" sz="1300" b="1" i="0" u="none" strike="noStrike" cap="none" normalizeH="0" baseline="0">
                        <a:ln>
                          <a:noFill/>
                        </a:ln>
                        <a:solidFill>
                          <a:srgbClr val="00468B"/>
                        </a:solidFill>
                        <a:effectLst/>
                        <a:latin typeface="Calibri" charset="0"/>
                        <a:ea typeface="Calibri" charset="0"/>
                        <a:cs typeface="Times New Roman" charset="0"/>
                      </a:endParaRPr>
                    </a:p>
                  </a:txBody>
                  <a:tcPr marL="10933" marR="10933" marT="10932" marB="109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vMerge="1">
                  <a:txBody>
                    <a:bodyPr/>
                    <a:lstStyle>
                      <a:lvl1pPr defTabSz="457200">
                        <a:lnSpc>
                          <a:spcPct val="90000"/>
                        </a:lnSpc>
                        <a:spcBef>
                          <a:spcPct val="50000"/>
                        </a:spcBef>
                        <a:buClr>
                          <a:srgbClr val="64A03C"/>
                        </a:buClr>
                        <a:buSzPct val="120000"/>
                        <a:defRPr>
                          <a:solidFill>
                            <a:srgbClr val="292929"/>
                          </a:solidFill>
                          <a:latin typeface="Arial" charset="0"/>
                          <a:ea typeface="ＭＳ Ｐゴシック" charset="-128"/>
                        </a:defRPr>
                      </a:lvl1pPr>
                      <a:lvl2pPr marL="742950" indent="-285750" defTabSz="457200">
                        <a:lnSpc>
                          <a:spcPct val="90000"/>
                        </a:lnSpc>
                        <a:spcBef>
                          <a:spcPct val="50000"/>
                        </a:spcBef>
                        <a:buClr>
                          <a:srgbClr val="0046A0"/>
                        </a:buClr>
                        <a:buFont typeface="Wingdings" charset="2"/>
                        <a:defRPr sz="1600">
                          <a:solidFill>
                            <a:srgbClr val="292929"/>
                          </a:solidFill>
                          <a:latin typeface="Arial" charset="0"/>
                          <a:ea typeface="ＭＳ Ｐゴシック" charset="-128"/>
                        </a:defRPr>
                      </a:lvl2pPr>
                      <a:lvl3pPr marL="1143000" indent="-228600" defTabSz="457200">
                        <a:lnSpc>
                          <a:spcPct val="90000"/>
                        </a:lnSpc>
                        <a:spcBef>
                          <a:spcPct val="50000"/>
                        </a:spcBef>
                        <a:buClr>
                          <a:srgbClr val="64A03C"/>
                        </a:buClr>
                        <a:defRPr sz="1400">
                          <a:solidFill>
                            <a:srgbClr val="292929"/>
                          </a:solidFill>
                          <a:latin typeface="Arial" charset="0"/>
                          <a:ea typeface="ＭＳ Ｐゴシック" charset="-128"/>
                        </a:defRPr>
                      </a:lvl3pPr>
                      <a:lvl4pPr marL="1600200" indent="-228600" defTabSz="457200">
                        <a:lnSpc>
                          <a:spcPct val="90000"/>
                        </a:lnSpc>
                        <a:spcBef>
                          <a:spcPct val="50000"/>
                        </a:spcBef>
                        <a:buClr>
                          <a:srgbClr val="003CA0"/>
                        </a:buClr>
                        <a:buFont typeface="Wingdings" charset="2"/>
                        <a:defRPr sz="1200">
                          <a:solidFill>
                            <a:srgbClr val="292929"/>
                          </a:solidFill>
                          <a:latin typeface="Arial" charset="0"/>
                          <a:ea typeface="ＭＳ Ｐゴシック" charset="-128"/>
                        </a:defRPr>
                      </a:lvl4pPr>
                      <a:lvl5pPr marL="2057400" indent="-228600" defTabSz="457200">
                        <a:lnSpc>
                          <a:spcPct val="90000"/>
                        </a:lnSpc>
                        <a:spcBef>
                          <a:spcPct val="50000"/>
                        </a:spcBef>
                        <a:buClr>
                          <a:srgbClr val="64A03C"/>
                        </a:buClr>
                        <a:defRPr sz="1200">
                          <a:solidFill>
                            <a:srgbClr val="292929"/>
                          </a:solidFill>
                          <a:latin typeface="Arial" charset="0"/>
                          <a:ea typeface="ＭＳ Ｐゴシック" charset="-128"/>
                        </a:defRPr>
                      </a:lvl5pPr>
                      <a:lvl6pPr marL="25146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6pPr>
                      <a:lvl7pPr marL="29718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7pPr>
                      <a:lvl8pPr marL="34290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8pPr>
                      <a:lvl9pPr marL="38862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9pPr>
                    </a:lstStyle>
                    <a:p>
                      <a:endParaRPr/>
                    </a:p>
                  </a:txBody>
                  <a:tcPr marL="10933" marR="10933" marT="10932" marB="109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a:lnSpc>
                          <a:spcPct val="90000"/>
                        </a:lnSpc>
                        <a:spcBef>
                          <a:spcPct val="50000"/>
                        </a:spcBef>
                        <a:buClr>
                          <a:srgbClr val="64A03C"/>
                        </a:buClr>
                        <a:buSzPct val="120000"/>
                        <a:defRPr>
                          <a:solidFill>
                            <a:srgbClr val="292929"/>
                          </a:solidFill>
                          <a:latin typeface="Arial" charset="0"/>
                          <a:ea typeface="ＭＳ Ｐゴシック" charset="-128"/>
                        </a:defRPr>
                      </a:lvl1pPr>
                      <a:lvl2pPr marL="742950" indent="-285750" defTabSz="457200">
                        <a:lnSpc>
                          <a:spcPct val="90000"/>
                        </a:lnSpc>
                        <a:spcBef>
                          <a:spcPct val="50000"/>
                        </a:spcBef>
                        <a:buClr>
                          <a:srgbClr val="0046A0"/>
                        </a:buClr>
                        <a:buFont typeface="Wingdings" charset="2"/>
                        <a:defRPr sz="1600">
                          <a:solidFill>
                            <a:srgbClr val="292929"/>
                          </a:solidFill>
                          <a:latin typeface="Arial" charset="0"/>
                          <a:ea typeface="ＭＳ Ｐゴシック" charset="-128"/>
                        </a:defRPr>
                      </a:lvl2pPr>
                      <a:lvl3pPr marL="1143000" indent="-228600" defTabSz="457200">
                        <a:lnSpc>
                          <a:spcPct val="90000"/>
                        </a:lnSpc>
                        <a:spcBef>
                          <a:spcPct val="50000"/>
                        </a:spcBef>
                        <a:buClr>
                          <a:srgbClr val="64A03C"/>
                        </a:buClr>
                        <a:defRPr sz="1400">
                          <a:solidFill>
                            <a:srgbClr val="292929"/>
                          </a:solidFill>
                          <a:latin typeface="Arial" charset="0"/>
                          <a:ea typeface="ＭＳ Ｐゴシック" charset="-128"/>
                        </a:defRPr>
                      </a:lvl3pPr>
                      <a:lvl4pPr marL="1600200" indent="-228600" defTabSz="457200">
                        <a:lnSpc>
                          <a:spcPct val="90000"/>
                        </a:lnSpc>
                        <a:spcBef>
                          <a:spcPct val="50000"/>
                        </a:spcBef>
                        <a:buClr>
                          <a:srgbClr val="003CA0"/>
                        </a:buClr>
                        <a:buFont typeface="Wingdings" charset="2"/>
                        <a:defRPr sz="1200">
                          <a:solidFill>
                            <a:srgbClr val="292929"/>
                          </a:solidFill>
                          <a:latin typeface="Arial" charset="0"/>
                          <a:ea typeface="ＭＳ Ｐゴシック" charset="-128"/>
                        </a:defRPr>
                      </a:lvl4pPr>
                      <a:lvl5pPr marL="2057400" indent="-228600" defTabSz="457200">
                        <a:lnSpc>
                          <a:spcPct val="90000"/>
                        </a:lnSpc>
                        <a:spcBef>
                          <a:spcPct val="50000"/>
                        </a:spcBef>
                        <a:buClr>
                          <a:srgbClr val="64A03C"/>
                        </a:buClr>
                        <a:defRPr sz="1200">
                          <a:solidFill>
                            <a:srgbClr val="292929"/>
                          </a:solidFill>
                          <a:latin typeface="Arial" charset="0"/>
                          <a:ea typeface="ＭＳ Ｐゴシック" charset="-128"/>
                        </a:defRPr>
                      </a:lvl5pPr>
                      <a:lvl6pPr marL="25146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6pPr>
                      <a:lvl7pPr marL="29718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7pPr>
                      <a:lvl8pPr marL="34290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8pPr>
                      <a:lvl9pPr marL="38862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9pPr>
                    </a:lstStyle>
                    <a:p>
                      <a:pPr marL="0" marR="0" lvl="0" indent="0" algn="ctr" defTabSz="457200" rtl="0" eaLnBrk="1" fontAlgn="base" latinLnBrk="0" hangingPunct="1">
                        <a:lnSpc>
                          <a:spcPct val="107000"/>
                        </a:lnSpc>
                        <a:spcBef>
                          <a:spcPct val="0"/>
                        </a:spcBef>
                        <a:spcAft>
                          <a:spcPts val="800"/>
                        </a:spcAft>
                        <a:buClrTx/>
                        <a:buSzTx/>
                        <a:buFontTx/>
                        <a:buNone/>
                        <a:tabLst/>
                      </a:pPr>
                      <a:r>
                        <a:rPr kumimoji="0" lang="en-US" altLang="x-none" sz="1400" b="1" i="0" u="none" strike="noStrike" cap="none" normalizeH="0" baseline="0">
                          <a:ln>
                            <a:noFill/>
                          </a:ln>
                          <a:solidFill>
                            <a:srgbClr val="00468B"/>
                          </a:solidFill>
                          <a:effectLst/>
                          <a:latin typeface="Arial" charset="0"/>
                          <a:ea typeface="ＭＳ Ｐゴシック" charset="-128"/>
                        </a:rPr>
                        <a:t>Full-Scale Hybrid Effectiveness-Implementation Trials for Mental Health Interventions (</a:t>
                      </a:r>
                      <a:r>
                        <a:rPr kumimoji="0" lang="en-US" altLang="x-none" sz="1400" b="1" i="0" u="none" strike="noStrike" cap="none" normalizeH="0" baseline="0">
                          <a:ln>
                            <a:noFill/>
                          </a:ln>
                          <a:solidFill>
                            <a:srgbClr val="00468B"/>
                          </a:solidFill>
                          <a:effectLst/>
                          <a:latin typeface="Arial" charset="0"/>
                          <a:ea typeface="ＭＳ Ｐゴシック" charset="-128"/>
                          <a:hlinkClick r:id="rId8"/>
                        </a:rPr>
                        <a:t>R01</a:t>
                      </a:r>
                      <a:r>
                        <a:rPr kumimoji="0" lang="en-US" altLang="x-none" sz="1400" b="1" i="0" u="none" strike="noStrike" cap="none" normalizeH="0" baseline="0">
                          <a:ln>
                            <a:noFill/>
                          </a:ln>
                          <a:solidFill>
                            <a:srgbClr val="00468B"/>
                          </a:solidFill>
                          <a:effectLst/>
                          <a:latin typeface="Arial" charset="0"/>
                          <a:ea typeface="ＭＳ Ｐゴシック" charset="-128"/>
                        </a:rPr>
                        <a:t>)</a:t>
                      </a:r>
                      <a:endParaRPr kumimoji="0" lang="en-US" altLang="x-none" sz="1300" b="1" i="0" u="none" strike="noStrike" cap="none" normalizeH="0" baseline="0">
                        <a:ln>
                          <a:noFill/>
                        </a:ln>
                        <a:solidFill>
                          <a:srgbClr val="00468B"/>
                        </a:solidFill>
                        <a:effectLst/>
                        <a:latin typeface="Calibri" charset="0"/>
                        <a:ea typeface="Calibri" charset="0"/>
                        <a:cs typeface="Times New Roman" charset="0"/>
                      </a:endParaRPr>
                    </a:p>
                  </a:txBody>
                  <a:tcPr marL="10933" marR="10933" marT="10932" marB="109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1616075">
                <a:tc vMerge="1">
                  <a:txBody>
                    <a:bodyPr/>
                    <a:lstStyle/>
                    <a:p>
                      <a:endParaRPr lang="en-US"/>
                    </a:p>
                  </a:txBody>
                  <a:tcPr/>
                </a:tc>
                <a:tc>
                  <a:txBody>
                    <a:bodyPr/>
                    <a:lstStyle>
                      <a:lvl1pPr defTabSz="457200">
                        <a:lnSpc>
                          <a:spcPct val="90000"/>
                        </a:lnSpc>
                        <a:spcBef>
                          <a:spcPct val="50000"/>
                        </a:spcBef>
                        <a:buClr>
                          <a:srgbClr val="64A03C"/>
                        </a:buClr>
                        <a:buSzPct val="120000"/>
                        <a:defRPr>
                          <a:solidFill>
                            <a:srgbClr val="292929"/>
                          </a:solidFill>
                          <a:latin typeface="Arial" charset="0"/>
                          <a:ea typeface="ＭＳ Ｐゴシック" charset="-128"/>
                        </a:defRPr>
                      </a:lvl1pPr>
                      <a:lvl2pPr marL="742950" indent="-285750" defTabSz="457200">
                        <a:lnSpc>
                          <a:spcPct val="90000"/>
                        </a:lnSpc>
                        <a:spcBef>
                          <a:spcPct val="50000"/>
                        </a:spcBef>
                        <a:buClr>
                          <a:srgbClr val="0046A0"/>
                        </a:buClr>
                        <a:buFont typeface="Wingdings" charset="2"/>
                        <a:defRPr sz="1600">
                          <a:solidFill>
                            <a:srgbClr val="292929"/>
                          </a:solidFill>
                          <a:latin typeface="Arial" charset="0"/>
                          <a:ea typeface="ＭＳ Ｐゴシック" charset="-128"/>
                        </a:defRPr>
                      </a:lvl2pPr>
                      <a:lvl3pPr marL="1143000" indent="-228600" defTabSz="457200">
                        <a:lnSpc>
                          <a:spcPct val="90000"/>
                        </a:lnSpc>
                        <a:spcBef>
                          <a:spcPct val="50000"/>
                        </a:spcBef>
                        <a:buClr>
                          <a:srgbClr val="64A03C"/>
                        </a:buClr>
                        <a:defRPr sz="1400">
                          <a:solidFill>
                            <a:srgbClr val="292929"/>
                          </a:solidFill>
                          <a:latin typeface="Arial" charset="0"/>
                          <a:ea typeface="ＭＳ Ｐゴシック" charset="-128"/>
                        </a:defRPr>
                      </a:lvl3pPr>
                      <a:lvl4pPr marL="1600200" indent="-228600" defTabSz="457200">
                        <a:lnSpc>
                          <a:spcPct val="90000"/>
                        </a:lnSpc>
                        <a:spcBef>
                          <a:spcPct val="50000"/>
                        </a:spcBef>
                        <a:buClr>
                          <a:srgbClr val="003CA0"/>
                        </a:buClr>
                        <a:buFont typeface="Wingdings" charset="2"/>
                        <a:defRPr sz="1200">
                          <a:solidFill>
                            <a:srgbClr val="292929"/>
                          </a:solidFill>
                          <a:latin typeface="Arial" charset="0"/>
                          <a:ea typeface="ＭＳ Ｐゴシック" charset="-128"/>
                        </a:defRPr>
                      </a:lvl4pPr>
                      <a:lvl5pPr marL="2057400" indent="-228600" defTabSz="457200">
                        <a:lnSpc>
                          <a:spcPct val="90000"/>
                        </a:lnSpc>
                        <a:spcBef>
                          <a:spcPct val="50000"/>
                        </a:spcBef>
                        <a:buClr>
                          <a:srgbClr val="64A03C"/>
                        </a:buClr>
                        <a:defRPr sz="1200">
                          <a:solidFill>
                            <a:srgbClr val="292929"/>
                          </a:solidFill>
                          <a:latin typeface="Arial" charset="0"/>
                          <a:ea typeface="ＭＳ Ｐゴシック" charset="-128"/>
                        </a:defRPr>
                      </a:lvl5pPr>
                      <a:lvl6pPr marL="25146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6pPr>
                      <a:lvl7pPr marL="29718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7pPr>
                      <a:lvl8pPr marL="34290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8pPr>
                      <a:lvl9pPr marL="38862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9pPr>
                    </a:lstStyle>
                    <a:p>
                      <a:pPr marL="0" marR="0" lvl="0" indent="0" algn="ctr" defTabSz="457200" rtl="0" eaLnBrk="1" fontAlgn="base" latinLnBrk="0" hangingPunct="1">
                        <a:lnSpc>
                          <a:spcPct val="107000"/>
                        </a:lnSpc>
                        <a:spcBef>
                          <a:spcPct val="0"/>
                        </a:spcBef>
                        <a:spcAft>
                          <a:spcPts val="800"/>
                        </a:spcAft>
                        <a:buClrTx/>
                        <a:buSzTx/>
                        <a:buFontTx/>
                        <a:buNone/>
                        <a:tabLst/>
                      </a:pPr>
                      <a:r>
                        <a:rPr kumimoji="0" lang="en-US" altLang="x-none" sz="1400" b="1" i="0" u="none" strike="noStrike" cap="none" normalizeH="0" baseline="0">
                          <a:ln>
                            <a:noFill/>
                          </a:ln>
                          <a:solidFill>
                            <a:srgbClr val="00468B"/>
                          </a:solidFill>
                          <a:effectLst/>
                          <a:latin typeface="Arial" charset="0"/>
                          <a:ea typeface="ＭＳ Ｐゴシック" charset="-128"/>
                        </a:rPr>
                        <a:t>Development of Psychosocial Therapeutic and Preventive Interventions for Mental Disorders (</a:t>
                      </a:r>
                      <a:r>
                        <a:rPr kumimoji="0" lang="en-US" altLang="x-none" sz="1400" b="1" i="0" u="none" strike="noStrike" cap="none" normalizeH="0" baseline="0">
                          <a:ln>
                            <a:noFill/>
                          </a:ln>
                          <a:solidFill>
                            <a:srgbClr val="00468B"/>
                          </a:solidFill>
                          <a:effectLst/>
                          <a:latin typeface="Arial" charset="0"/>
                          <a:ea typeface="ＭＳ Ｐゴシック" charset="-128"/>
                          <a:hlinkClick r:id="rId9"/>
                        </a:rPr>
                        <a:t>R61/R33</a:t>
                      </a:r>
                      <a:r>
                        <a:rPr kumimoji="0" lang="en-US" altLang="x-none" sz="1400" b="1" i="0" u="none" strike="noStrike" cap="none" normalizeH="0" baseline="0">
                          <a:ln>
                            <a:noFill/>
                          </a:ln>
                          <a:solidFill>
                            <a:srgbClr val="00468B"/>
                          </a:solidFill>
                          <a:effectLst/>
                          <a:latin typeface="Arial" charset="0"/>
                          <a:ea typeface="ＭＳ Ｐゴシック" charset="-128"/>
                        </a:rPr>
                        <a:t> and </a:t>
                      </a:r>
                      <a:r>
                        <a:rPr kumimoji="0" lang="en-US" altLang="x-none" sz="1400" b="1" i="0" u="none" strike="noStrike" cap="none" normalizeH="0" baseline="0">
                          <a:ln>
                            <a:noFill/>
                          </a:ln>
                          <a:solidFill>
                            <a:srgbClr val="00468B"/>
                          </a:solidFill>
                          <a:effectLst/>
                          <a:latin typeface="Arial" charset="0"/>
                          <a:ea typeface="ＭＳ Ｐゴシック" charset="-128"/>
                          <a:hlinkClick r:id="rId10"/>
                        </a:rPr>
                        <a:t>R33</a:t>
                      </a:r>
                      <a:r>
                        <a:rPr kumimoji="0" lang="en-US" altLang="x-none" sz="1400" b="1" i="0" u="none" strike="noStrike" cap="none" normalizeH="0" baseline="0">
                          <a:ln>
                            <a:noFill/>
                          </a:ln>
                          <a:solidFill>
                            <a:srgbClr val="00468B"/>
                          </a:solidFill>
                          <a:effectLst/>
                          <a:latin typeface="Arial" charset="0"/>
                          <a:ea typeface="ＭＳ Ｐゴシック" charset="-128"/>
                        </a:rPr>
                        <a:t>)</a:t>
                      </a:r>
                      <a:endParaRPr kumimoji="0" lang="en-US" altLang="x-none" sz="1300" b="1" i="0" u="none" strike="noStrike" cap="none" normalizeH="0" baseline="0">
                        <a:ln>
                          <a:noFill/>
                        </a:ln>
                        <a:solidFill>
                          <a:srgbClr val="00468B"/>
                        </a:solidFill>
                        <a:effectLst/>
                        <a:latin typeface="Calibri" charset="0"/>
                        <a:ea typeface="Calibri" charset="0"/>
                        <a:cs typeface="Times New Roman" charset="0"/>
                      </a:endParaRPr>
                    </a:p>
                  </a:txBody>
                  <a:tcPr marL="10933" marR="10933" marT="10932" marB="109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vMerge="1">
                  <a:txBody>
                    <a:bodyPr/>
                    <a:lstStyle>
                      <a:lvl1pPr defTabSz="457200">
                        <a:lnSpc>
                          <a:spcPct val="90000"/>
                        </a:lnSpc>
                        <a:spcBef>
                          <a:spcPct val="50000"/>
                        </a:spcBef>
                        <a:buClr>
                          <a:srgbClr val="64A03C"/>
                        </a:buClr>
                        <a:buSzPct val="120000"/>
                        <a:defRPr>
                          <a:solidFill>
                            <a:srgbClr val="292929"/>
                          </a:solidFill>
                          <a:latin typeface="Arial" charset="0"/>
                          <a:ea typeface="ＭＳ Ｐゴシック" charset="-128"/>
                        </a:defRPr>
                      </a:lvl1pPr>
                      <a:lvl2pPr marL="742950" indent="-285750" defTabSz="457200">
                        <a:lnSpc>
                          <a:spcPct val="90000"/>
                        </a:lnSpc>
                        <a:spcBef>
                          <a:spcPct val="50000"/>
                        </a:spcBef>
                        <a:buClr>
                          <a:srgbClr val="0046A0"/>
                        </a:buClr>
                        <a:buFont typeface="Wingdings" charset="2"/>
                        <a:defRPr sz="1600">
                          <a:solidFill>
                            <a:srgbClr val="292929"/>
                          </a:solidFill>
                          <a:latin typeface="Arial" charset="0"/>
                          <a:ea typeface="ＭＳ Ｐゴシック" charset="-128"/>
                        </a:defRPr>
                      </a:lvl2pPr>
                      <a:lvl3pPr marL="1143000" indent="-228600" defTabSz="457200">
                        <a:lnSpc>
                          <a:spcPct val="90000"/>
                        </a:lnSpc>
                        <a:spcBef>
                          <a:spcPct val="50000"/>
                        </a:spcBef>
                        <a:buClr>
                          <a:srgbClr val="64A03C"/>
                        </a:buClr>
                        <a:defRPr sz="1400">
                          <a:solidFill>
                            <a:srgbClr val="292929"/>
                          </a:solidFill>
                          <a:latin typeface="Arial" charset="0"/>
                          <a:ea typeface="ＭＳ Ｐゴシック" charset="-128"/>
                        </a:defRPr>
                      </a:lvl3pPr>
                      <a:lvl4pPr marL="1600200" indent="-228600" defTabSz="457200">
                        <a:lnSpc>
                          <a:spcPct val="90000"/>
                        </a:lnSpc>
                        <a:spcBef>
                          <a:spcPct val="50000"/>
                        </a:spcBef>
                        <a:buClr>
                          <a:srgbClr val="003CA0"/>
                        </a:buClr>
                        <a:buFont typeface="Wingdings" charset="2"/>
                        <a:defRPr sz="1200">
                          <a:solidFill>
                            <a:srgbClr val="292929"/>
                          </a:solidFill>
                          <a:latin typeface="Arial" charset="0"/>
                          <a:ea typeface="ＭＳ Ｐゴシック" charset="-128"/>
                        </a:defRPr>
                      </a:lvl4pPr>
                      <a:lvl5pPr marL="2057400" indent="-228600" defTabSz="457200">
                        <a:lnSpc>
                          <a:spcPct val="90000"/>
                        </a:lnSpc>
                        <a:spcBef>
                          <a:spcPct val="50000"/>
                        </a:spcBef>
                        <a:buClr>
                          <a:srgbClr val="64A03C"/>
                        </a:buClr>
                        <a:defRPr sz="1200">
                          <a:solidFill>
                            <a:srgbClr val="292929"/>
                          </a:solidFill>
                          <a:latin typeface="Arial" charset="0"/>
                          <a:ea typeface="ＭＳ Ｐゴシック" charset="-128"/>
                        </a:defRPr>
                      </a:lvl5pPr>
                      <a:lvl6pPr marL="25146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6pPr>
                      <a:lvl7pPr marL="29718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7pPr>
                      <a:lvl8pPr marL="34290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8pPr>
                      <a:lvl9pPr marL="38862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9pPr>
                    </a:lstStyle>
                    <a:p>
                      <a:pPr marL="0" marR="0" lvl="0" indent="0" algn="ctr" defTabSz="457200" rtl="0" eaLnBrk="1" fontAlgn="base" latinLnBrk="0" hangingPunct="1">
                        <a:lnSpc>
                          <a:spcPct val="107000"/>
                        </a:lnSpc>
                        <a:spcBef>
                          <a:spcPct val="0"/>
                        </a:spcBef>
                        <a:spcAft>
                          <a:spcPts val="800"/>
                        </a:spcAft>
                        <a:buClrTx/>
                        <a:buSzTx/>
                        <a:buFontTx/>
                        <a:buNone/>
                        <a:tabLst/>
                      </a:pPr>
                      <a:endParaRPr kumimoji="0" lang="x-none" altLang="x-none" sz="1300" b="1" i="0" u="none" strike="noStrike" cap="none" normalizeH="0" baseline="0">
                        <a:ln>
                          <a:noFill/>
                        </a:ln>
                        <a:solidFill>
                          <a:srgbClr val="00468B"/>
                        </a:solidFill>
                        <a:effectLst/>
                        <a:latin typeface="Calibri" charset="0"/>
                        <a:ea typeface="Calibri" charset="0"/>
                        <a:cs typeface="Times New Roman" charset="0"/>
                      </a:endParaRPr>
                    </a:p>
                  </a:txBody>
                  <a:tcPr marL="10933" marR="10933" marT="10932" marB="109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lnSpc>
                          <a:spcPct val="90000"/>
                        </a:lnSpc>
                        <a:spcBef>
                          <a:spcPct val="50000"/>
                        </a:spcBef>
                        <a:buClr>
                          <a:srgbClr val="64A03C"/>
                        </a:buClr>
                        <a:buSzPct val="120000"/>
                        <a:defRPr>
                          <a:solidFill>
                            <a:srgbClr val="292929"/>
                          </a:solidFill>
                          <a:latin typeface="Arial" charset="0"/>
                          <a:ea typeface="ＭＳ Ｐゴシック" charset="-128"/>
                        </a:defRPr>
                      </a:lvl1pPr>
                      <a:lvl2pPr marL="742950" indent="-285750" defTabSz="457200">
                        <a:lnSpc>
                          <a:spcPct val="90000"/>
                        </a:lnSpc>
                        <a:spcBef>
                          <a:spcPct val="50000"/>
                        </a:spcBef>
                        <a:buClr>
                          <a:srgbClr val="0046A0"/>
                        </a:buClr>
                        <a:buFont typeface="Wingdings" charset="2"/>
                        <a:defRPr sz="1600">
                          <a:solidFill>
                            <a:srgbClr val="292929"/>
                          </a:solidFill>
                          <a:latin typeface="Arial" charset="0"/>
                          <a:ea typeface="ＭＳ Ｐゴシック" charset="-128"/>
                        </a:defRPr>
                      </a:lvl2pPr>
                      <a:lvl3pPr marL="1143000" indent="-228600" defTabSz="457200">
                        <a:lnSpc>
                          <a:spcPct val="90000"/>
                        </a:lnSpc>
                        <a:spcBef>
                          <a:spcPct val="50000"/>
                        </a:spcBef>
                        <a:buClr>
                          <a:srgbClr val="64A03C"/>
                        </a:buClr>
                        <a:defRPr sz="1400">
                          <a:solidFill>
                            <a:srgbClr val="292929"/>
                          </a:solidFill>
                          <a:latin typeface="Arial" charset="0"/>
                          <a:ea typeface="ＭＳ Ｐゴシック" charset="-128"/>
                        </a:defRPr>
                      </a:lvl3pPr>
                      <a:lvl4pPr marL="1600200" indent="-228600" defTabSz="457200">
                        <a:lnSpc>
                          <a:spcPct val="90000"/>
                        </a:lnSpc>
                        <a:spcBef>
                          <a:spcPct val="50000"/>
                        </a:spcBef>
                        <a:buClr>
                          <a:srgbClr val="003CA0"/>
                        </a:buClr>
                        <a:buFont typeface="Wingdings" charset="2"/>
                        <a:defRPr sz="1200">
                          <a:solidFill>
                            <a:srgbClr val="292929"/>
                          </a:solidFill>
                          <a:latin typeface="Arial" charset="0"/>
                          <a:ea typeface="ＭＳ Ｐゴシック" charset="-128"/>
                        </a:defRPr>
                      </a:lvl4pPr>
                      <a:lvl5pPr marL="2057400" indent="-228600" defTabSz="457200">
                        <a:lnSpc>
                          <a:spcPct val="90000"/>
                        </a:lnSpc>
                        <a:spcBef>
                          <a:spcPct val="50000"/>
                        </a:spcBef>
                        <a:buClr>
                          <a:srgbClr val="64A03C"/>
                        </a:buClr>
                        <a:defRPr sz="1200">
                          <a:solidFill>
                            <a:srgbClr val="292929"/>
                          </a:solidFill>
                          <a:latin typeface="Arial" charset="0"/>
                          <a:ea typeface="ＭＳ Ｐゴシック" charset="-128"/>
                        </a:defRPr>
                      </a:lvl5pPr>
                      <a:lvl6pPr marL="25146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6pPr>
                      <a:lvl7pPr marL="29718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7pPr>
                      <a:lvl8pPr marL="34290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8pPr>
                      <a:lvl9pPr marL="38862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9pPr>
                    </a:lstStyle>
                    <a:p>
                      <a:pPr marL="0" marR="0" lvl="0" indent="0" algn="ctr" defTabSz="457200" rtl="0" eaLnBrk="1" fontAlgn="base" latinLnBrk="0" hangingPunct="1">
                        <a:lnSpc>
                          <a:spcPct val="107000"/>
                        </a:lnSpc>
                        <a:spcBef>
                          <a:spcPct val="0"/>
                        </a:spcBef>
                        <a:spcAft>
                          <a:spcPts val="800"/>
                        </a:spcAft>
                        <a:buClrTx/>
                        <a:buSzTx/>
                        <a:buFontTx/>
                        <a:buNone/>
                        <a:tabLst/>
                      </a:pPr>
                      <a:r>
                        <a:rPr kumimoji="0" lang="en-US" altLang="x-none" sz="1400" b="1" i="0" u="none" strike="noStrike" cap="none" normalizeH="0" baseline="0">
                          <a:ln>
                            <a:noFill/>
                          </a:ln>
                          <a:solidFill>
                            <a:srgbClr val="00468B"/>
                          </a:solidFill>
                          <a:effectLst/>
                          <a:latin typeface="Arial" charset="0"/>
                          <a:ea typeface="ＭＳ Ｐゴシック" charset="-128"/>
                        </a:rPr>
                        <a:t>Effectiveness Trials to Test Mental Health System Interventions (</a:t>
                      </a:r>
                      <a:r>
                        <a:rPr kumimoji="0" lang="en-US" altLang="x-none" sz="1400" b="1" i="0" u="none" strike="noStrike" cap="none" normalizeH="0" baseline="0">
                          <a:ln>
                            <a:noFill/>
                          </a:ln>
                          <a:solidFill>
                            <a:srgbClr val="00468B"/>
                          </a:solidFill>
                          <a:effectLst/>
                          <a:latin typeface="Arial" charset="0"/>
                          <a:ea typeface="ＭＳ Ｐゴシック" charset="-128"/>
                          <a:hlinkClick r:id="rId11"/>
                        </a:rPr>
                        <a:t>R61/R33</a:t>
                      </a:r>
                      <a:r>
                        <a:rPr kumimoji="0" lang="en-US" altLang="x-none" sz="1400" b="1" i="0" u="none" strike="noStrike" cap="none" normalizeH="0" baseline="0">
                          <a:ln>
                            <a:noFill/>
                          </a:ln>
                          <a:solidFill>
                            <a:srgbClr val="00468B"/>
                          </a:solidFill>
                          <a:effectLst/>
                          <a:latin typeface="Arial" charset="0"/>
                          <a:ea typeface="ＭＳ Ｐゴシック" charset="-128"/>
                        </a:rPr>
                        <a:t>)</a:t>
                      </a:r>
                      <a:endParaRPr kumimoji="0" lang="en-US" altLang="x-none" sz="1300" b="1" i="0" u="none" strike="noStrike" cap="none" normalizeH="0" baseline="0">
                        <a:ln>
                          <a:noFill/>
                        </a:ln>
                        <a:solidFill>
                          <a:srgbClr val="00468B"/>
                        </a:solidFill>
                        <a:effectLst/>
                        <a:latin typeface="Calibri" charset="0"/>
                        <a:ea typeface="Calibri" charset="0"/>
                        <a:cs typeface="Times New Roman" charset="0"/>
                      </a:endParaRPr>
                    </a:p>
                  </a:txBody>
                  <a:tcPr marL="10933" marR="10933" marT="10932" marB="109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107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AF54A8-C548-E077-5225-54713CFC3CF8}"/>
              </a:ext>
            </a:extLst>
          </p:cNvPr>
          <p:cNvSpPr>
            <a:spLocks noGrp="1"/>
          </p:cNvSpPr>
          <p:nvPr>
            <p:ph type="sldNum" sz="quarter" idx="4"/>
          </p:nvPr>
        </p:nvSpPr>
        <p:spPr/>
        <p:txBody>
          <a:bodyPr/>
          <a:lstStyle/>
          <a:p>
            <a:fld id="{14DA8466-51B6-440F-8995-3D5918D9CE24}" type="slidenum">
              <a:rPr lang="en-US" smtClean="0"/>
              <a:pPr/>
              <a:t>33</a:t>
            </a:fld>
            <a:endParaRPr lang="en-US"/>
          </a:p>
        </p:txBody>
      </p:sp>
      <p:sp>
        <p:nvSpPr>
          <p:cNvPr id="3" name="Title 2">
            <a:extLst>
              <a:ext uri="{FF2B5EF4-FFF2-40B4-BE49-F238E27FC236}">
                <a16:creationId xmlns:a16="http://schemas.microsoft.com/office/drawing/2014/main" id="{486C4B45-B790-9C0F-CD11-C31960E2A7B3}"/>
              </a:ext>
            </a:extLst>
          </p:cNvPr>
          <p:cNvSpPr>
            <a:spLocks noGrp="1"/>
          </p:cNvSpPr>
          <p:nvPr>
            <p:ph type="title"/>
          </p:nvPr>
        </p:nvSpPr>
        <p:spPr/>
        <p:txBody>
          <a:bodyPr/>
          <a:lstStyle/>
          <a:p>
            <a:r>
              <a:rPr lang="en-US" altLang="en-US" dirty="0">
                <a:ea typeface="MS PGothic" charset="-128"/>
              </a:rPr>
              <a:t>Other new NIH-wide changes</a:t>
            </a:r>
            <a:endParaRPr lang="en-US" dirty="0"/>
          </a:p>
        </p:txBody>
      </p:sp>
      <p:sp>
        <p:nvSpPr>
          <p:cNvPr id="4" name="Text Placeholder 3">
            <a:extLst>
              <a:ext uri="{FF2B5EF4-FFF2-40B4-BE49-F238E27FC236}">
                <a16:creationId xmlns:a16="http://schemas.microsoft.com/office/drawing/2014/main" id="{F004CFDF-A351-151D-E070-54F89B7108E6}"/>
              </a:ext>
            </a:extLst>
          </p:cNvPr>
          <p:cNvSpPr>
            <a:spLocks noGrp="1"/>
          </p:cNvSpPr>
          <p:nvPr>
            <p:ph type="body" sz="quarter" idx="10"/>
          </p:nvPr>
        </p:nvSpPr>
        <p:spPr/>
        <p:txBody>
          <a:bodyPr/>
          <a:lstStyle/>
          <a:p>
            <a:r>
              <a:rPr lang="en-US" sz="2400">
                <a:hlinkClick r:id="rId2"/>
              </a:rPr>
              <a:t>https://grants.nih.gov/policy-and-compliance/notice-of-policy-changes</a:t>
            </a:r>
            <a:r>
              <a:rPr lang="en-US" sz="2400"/>
              <a:t> </a:t>
            </a:r>
          </a:p>
          <a:p>
            <a:pPr lvl="1"/>
            <a:r>
              <a:rPr lang="en-US" sz="2000" b="1"/>
              <a:t>Public Access Policy: </a:t>
            </a:r>
            <a:r>
              <a:rPr lang="en-US" sz="2000"/>
              <a:t>Peer-reviewed applications supported with NIH funds must be submitted to PubMed Central for public availability without embargo upon publication (</a:t>
            </a:r>
            <a:r>
              <a:rPr lang="en-US" sz="2000">
                <a:hlinkClick r:id="rId3"/>
              </a:rPr>
              <a:t>NOT-OD-25-047</a:t>
            </a:r>
            <a:r>
              <a:rPr lang="en-US" sz="2000"/>
              <a:t>; </a:t>
            </a:r>
            <a:r>
              <a:rPr lang="en-US" sz="2000">
                <a:hlinkClick r:id="rId4"/>
              </a:rPr>
              <a:t>https://sharing.nih.gov/public-access-policy</a:t>
            </a:r>
            <a:r>
              <a:rPr lang="en-US" sz="2000"/>
              <a:t> </a:t>
            </a:r>
          </a:p>
          <a:p>
            <a:pPr lvl="1"/>
            <a:r>
              <a:rPr lang="en-US" altLang="en-US" sz="2000" b="1">
                <a:ea typeface="MS PGothic" charset="-128"/>
              </a:rPr>
              <a:t>NIH Inclusion Policy</a:t>
            </a:r>
            <a:r>
              <a:rPr lang="en-US" altLang="en-US" sz="2000">
                <a:ea typeface="MS PGothic" charset="-128"/>
              </a:rPr>
              <a:t>: Women and members of racial and/or ethnic minority groups must be included in all NIH-funded clinical research, unless a clear and compelling rationale and justification (</a:t>
            </a:r>
            <a:r>
              <a:rPr lang="en-US" altLang="en-US" sz="2000">
                <a:ea typeface="MS PGothic" charset="-128"/>
                <a:hlinkClick r:id="rId5"/>
              </a:rPr>
              <a:t>NOT-OD-25-131</a:t>
            </a:r>
            <a:r>
              <a:rPr lang="en-US" altLang="en-US" sz="2000">
                <a:ea typeface="MS PGothic" charset="-128"/>
              </a:rPr>
              <a:t>)</a:t>
            </a:r>
          </a:p>
          <a:p>
            <a:pPr lvl="1"/>
            <a:r>
              <a:rPr lang="en-US" sz="2000"/>
              <a:t>Reminder: NIH Applications Must Be </a:t>
            </a:r>
            <a:r>
              <a:rPr lang="en-US" sz="2000" b="1"/>
              <a:t>Complete and Compliant </a:t>
            </a:r>
            <a:r>
              <a:rPr lang="en-US" sz="2000"/>
              <a:t>with NIH Policy and Application Instructions at Time of Submission (</a:t>
            </a:r>
            <a:r>
              <a:rPr lang="en-US" sz="2000">
                <a:hlinkClick r:id="rId6"/>
              </a:rPr>
              <a:t>NOT-OD-26-025</a:t>
            </a:r>
            <a:r>
              <a:rPr lang="en-US" sz="2000"/>
              <a:t>)</a:t>
            </a:r>
          </a:p>
          <a:p>
            <a:pPr lvl="1"/>
            <a:r>
              <a:rPr lang="en-US" sz="2000">
                <a:solidFill>
                  <a:srgbClr val="000000"/>
                </a:solidFill>
              </a:rPr>
              <a:t>Updated Application Policies: NIH Administrative Burden Reduction Effort Removal of Requirements for Letters of Intent and Unsolicited </a:t>
            </a:r>
            <a:r>
              <a:rPr lang="en-US" sz="2000" b="1">
                <a:solidFill>
                  <a:srgbClr val="000000"/>
                </a:solidFill>
              </a:rPr>
              <a:t>Applications Requesting $500,000 or More </a:t>
            </a:r>
            <a:r>
              <a:rPr lang="en-US" sz="2000">
                <a:solidFill>
                  <a:srgbClr val="000000"/>
                </a:solidFill>
              </a:rPr>
              <a:t>in Direct Costs (</a:t>
            </a:r>
            <a:r>
              <a:rPr lang="en-US" sz="2000">
                <a:solidFill>
                  <a:srgbClr val="000000"/>
                </a:solidFill>
                <a:hlinkClick r:id="rId7"/>
              </a:rPr>
              <a:t>NOT-OD-26-019</a:t>
            </a:r>
            <a:r>
              <a:rPr lang="en-US" sz="2000">
                <a:solidFill>
                  <a:srgbClr val="000000"/>
                </a:solidFill>
              </a:rPr>
              <a:t>)</a:t>
            </a:r>
          </a:p>
          <a:p>
            <a:pPr lvl="1"/>
            <a:r>
              <a:rPr lang="en-US" sz="2000"/>
              <a:t>Updated </a:t>
            </a:r>
            <a:r>
              <a:rPr lang="en-US" sz="2000" b="1"/>
              <a:t>Terms and Conditions of Award Termination </a:t>
            </a:r>
            <a:r>
              <a:rPr lang="en-US" sz="2000"/>
              <a:t>and Compliance with Court Orders (</a:t>
            </a:r>
            <a:r>
              <a:rPr lang="en-US" sz="2000">
                <a:hlinkClick r:id="rId8"/>
              </a:rPr>
              <a:t>NOT-OD-26-009</a:t>
            </a:r>
            <a:r>
              <a:rPr lang="en-US" sz="2000"/>
              <a:t>)</a:t>
            </a:r>
          </a:p>
          <a:p>
            <a:pPr lvl="1"/>
            <a:r>
              <a:rPr lang="en-US" sz="2000"/>
              <a:t>Supporting </a:t>
            </a:r>
            <a:r>
              <a:rPr lang="en-US" sz="2000" b="1"/>
              <a:t>Fairness and Originality</a:t>
            </a:r>
            <a:r>
              <a:rPr lang="en-US" sz="2000"/>
              <a:t> in NIH Research Applications (</a:t>
            </a:r>
            <a:r>
              <a:rPr lang="en-US" sz="2000">
                <a:hlinkClick r:id="rId9"/>
              </a:rPr>
              <a:t>NOT-OD-25-132</a:t>
            </a:r>
            <a:r>
              <a:rPr lang="en-US" sz="2000"/>
              <a:t>)</a:t>
            </a:r>
          </a:p>
          <a:p>
            <a:endParaRPr lang="en-US" altLang="en-US" sz="2200">
              <a:ea typeface="MS PGothic" charset="-128"/>
            </a:endParaRPr>
          </a:p>
          <a:p>
            <a:endParaRPr lang="en-US" altLang="en-US" sz="2200">
              <a:ea typeface="MS PGothic" charset="-128"/>
            </a:endParaRPr>
          </a:p>
        </p:txBody>
      </p:sp>
    </p:spTree>
    <p:extLst>
      <p:ext uri="{BB962C8B-B14F-4D97-AF65-F5344CB8AC3E}">
        <p14:creationId xmlns:p14="http://schemas.microsoft.com/office/powerpoint/2010/main" val="12605088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6A40A1-E02E-3CBE-6A1B-E9B04A8AC368}"/>
              </a:ext>
            </a:extLst>
          </p:cNvPr>
          <p:cNvSpPr>
            <a:spLocks noGrp="1"/>
          </p:cNvSpPr>
          <p:nvPr>
            <p:ph type="body" sz="quarter" idx="10"/>
          </p:nvPr>
        </p:nvSpPr>
        <p:spPr/>
        <p:txBody>
          <a:bodyPr/>
          <a:lstStyle/>
          <a:p>
            <a:r>
              <a:rPr lang="en-US"/>
              <a:t>Goals:</a:t>
            </a:r>
          </a:p>
          <a:p>
            <a:pPr marL="1144571" lvl="2" indent="-457200">
              <a:lnSpc>
                <a:spcPct val="120000"/>
              </a:lnSpc>
              <a:spcBef>
                <a:spcPts val="0"/>
              </a:spcBef>
              <a:spcAft>
                <a:spcPts val="0"/>
              </a:spcAft>
              <a:buFont typeface="+mj-lt"/>
              <a:buAutoNum type="arabicPeriod"/>
            </a:pPr>
            <a:r>
              <a:rPr lang="en-US" sz="2400"/>
              <a:t>Enable peer reviewers to better focus on answering the key questions necessary to assess scientific and technical merit</a:t>
            </a:r>
          </a:p>
          <a:p>
            <a:pPr marL="1254112" lvl="3" indent="-285750">
              <a:lnSpc>
                <a:spcPct val="120000"/>
              </a:lnSpc>
              <a:spcBef>
                <a:spcPts val="0"/>
              </a:spcBef>
              <a:spcAft>
                <a:spcPts val="0"/>
              </a:spcAft>
              <a:buSzPts val="1000"/>
              <a:buFont typeface="Courier New" panose="02070309020205020404" pitchFamily="49" charset="0"/>
              <a:buChar char="o"/>
              <a:tabLst>
                <a:tab pos="914400" algn="l"/>
              </a:tabLst>
            </a:pPr>
            <a:r>
              <a:rPr lang="en-US" sz="2200"/>
              <a:t>Should the proposed research project be conducted?</a:t>
            </a:r>
          </a:p>
          <a:p>
            <a:pPr marL="1254112" lvl="3" indent="-285750">
              <a:lnSpc>
                <a:spcPct val="120000"/>
              </a:lnSpc>
              <a:spcBef>
                <a:spcPts val="0"/>
              </a:spcBef>
              <a:spcAft>
                <a:spcPts val="0"/>
              </a:spcAft>
              <a:buSzPts val="1000"/>
              <a:buFont typeface="Courier New" panose="02070309020205020404" pitchFamily="49" charset="0"/>
              <a:buChar char="o"/>
              <a:tabLst>
                <a:tab pos="914400" algn="l"/>
              </a:tabLst>
            </a:pPr>
            <a:r>
              <a:rPr lang="en-US" sz="2200"/>
              <a:t>Can the proposed research project be conducted?</a:t>
            </a:r>
          </a:p>
          <a:p>
            <a:pPr marL="968362" lvl="3">
              <a:lnSpc>
                <a:spcPct val="120000"/>
              </a:lnSpc>
              <a:spcBef>
                <a:spcPts val="0"/>
              </a:spcBef>
              <a:spcAft>
                <a:spcPts val="0"/>
              </a:spcAft>
            </a:pPr>
            <a:endParaRPr lang="en-US" sz="300"/>
          </a:p>
          <a:p>
            <a:pPr marL="1144571" lvl="2" indent="-457200">
              <a:lnSpc>
                <a:spcPct val="120000"/>
              </a:lnSpc>
              <a:spcBef>
                <a:spcPts val="0"/>
              </a:spcBef>
              <a:spcAft>
                <a:spcPts val="0"/>
              </a:spcAft>
              <a:buFont typeface="+mj-lt"/>
              <a:buAutoNum type="arabicPeriod"/>
            </a:pPr>
            <a:r>
              <a:rPr lang="en-US" sz="2400"/>
              <a:t>Mitigate the effect of investigator reputation on impact scores</a:t>
            </a:r>
          </a:p>
          <a:p>
            <a:pPr marL="1144571" lvl="2" indent="-457200">
              <a:lnSpc>
                <a:spcPct val="120000"/>
              </a:lnSpc>
              <a:spcBef>
                <a:spcPts val="0"/>
              </a:spcBef>
              <a:spcAft>
                <a:spcPts val="0"/>
              </a:spcAft>
              <a:buFont typeface="+mj-lt"/>
              <a:buAutoNum type="arabicPeriod"/>
            </a:pPr>
            <a:r>
              <a:rPr lang="en-US" sz="2400"/>
              <a:t>Reduce reviewer burden</a:t>
            </a:r>
          </a:p>
          <a:p>
            <a:r>
              <a:rPr lang="en-US"/>
              <a:t>Applies to most research project applications submitted for due dates on or after January 25, 2025 (</a:t>
            </a:r>
            <a:r>
              <a:rPr lang="en-US">
                <a:hlinkClick r:id="rId3"/>
              </a:rPr>
              <a:t>NOT-OD-24-010</a:t>
            </a:r>
            <a:r>
              <a:rPr lang="en-US"/>
              <a:t>)</a:t>
            </a:r>
          </a:p>
        </p:txBody>
      </p:sp>
      <p:sp>
        <p:nvSpPr>
          <p:cNvPr id="3" name="Slide Number Placeholder 2">
            <a:extLst>
              <a:ext uri="{FF2B5EF4-FFF2-40B4-BE49-F238E27FC236}">
                <a16:creationId xmlns:a16="http://schemas.microsoft.com/office/drawing/2014/main" id="{1FF60B68-8DEA-F2D0-54EC-C46D31B6C75D}"/>
              </a:ext>
            </a:extLst>
          </p:cNvPr>
          <p:cNvSpPr>
            <a:spLocks noGrp="1"/>
          </p:cNvSpPr>
          <p:nvPr>
            <p:ph type="sldNum" sz="quarter" idx="4"/>
          </p:nvPr>
        </p:nvSpPr>
        <p:spPr/>
        <p:txBody>
          <a:bodyPr/>
          <a:lstStyle/>
          <a:p>
            <a:fld id="{14DA8466-51B6-440F-8995-3D5918D9CE24}" type="slidenum">
              <a:rPr lang="en-US" smtClean="0"/>
              <a:pPr/>
              <a:t>34</a:t>
            </a:fld>
            <a:endParaRPr lang="en-US"/>
          </a:p>
        </p:txBody>
      </p:sp>
      <p:sp>
        <p:nvSpPr>
          <p:cNvPr id="4" name="Title 3">
            <a:extLst>
              <a:ext uri="{FF2B5EF4-FFF2-40B4-BE49-F238E27FC236}">
                <a16:creationId xmlns:a16="http://schemas.microsoft.com/office/drawing/2014/main" id="{2EB49BCB-1483-5E2F-D213-98824667FD5D}"/>
              </a:ext>
            </a:extLst>
          </p:cNvPr>
          <p:cNvSpPr>
            <a:spLocks noGrp="1"/>
          </p:cNvSpPr>
          <p:nvPr>
            <p:ph type="title"/>
          </p:nvPr>
        </p:nvSpPr>
        <p:spPr/>
        <p:txBody>
          <a:bodyPr/>
          <a:lstStyle/>
          <a:p>
            <a:r>
              <a:rPr lang="en-US"/>
              <a:t>NIH Simplified Review Criteria</a:t>
            </a:r>
          </a:p>
        </p:txBody>
      </p:sp>
    </p:spTree>
    <p:extLst>
      <p:ext uri="{BB962C8B-B14F-4D97-AF65-F5344CB8AC3E}">
        <p14:creationId xmlns:p14="http://schemas.microsoft.com/office/powerpoint/2010/main" val="2407638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9FA96F-A7BD-E626-4CD4-3C594F0CF72F}"/>
              </a:ext>
            </a:extLst>
          </p:cNvPr>
          <p:cNvSpPr>
            <a:spLocks noGrp="1"/>
          </p:cNvSpPr>
          <p:nvPr>
            <p:ph type="title"/>
          </p:nvPr>
        </p:nvSpPr>
        <p:spPr>
          <a:xfrm>
            <a:off x="168966" y="194083"/>
            <a:ext cx="11602488" cy="1325563"/>
          </a:xfrm>
        </p:spPr>
        <p:txBody>
          <a:bodyPr>
            <a:normAutofit/>
          </a:bodyPr>
          <a:lstStyle/>
          <a:p>
            <a:pPr>
              <a:lnSpc>
                <a:spcPct val="100000"/>
              </a:lnSpc>
            </a:pPr>
            <a:r>
              <a:rPr lang="en-US" sz="3200" b="1">
                <a:latin typeface="+mj-lt"/>
                <a:ea typeface="Open Sans"/>
                <a:cs typeface="Open Sans"/>
              </a:rPr>
              <a:t>Simplified Review Reorganizes 5 Regulatory Criteria into 3 Factors</a:t>
            </a:r>
          </a:p>
        </p:txBody>
      </p:sp>
      <p:sp>
        <p:nvSpPr>
          <p:cNvPr id="4" name="Content Placeholder 7">
            <a:extLst>
              <a:ext uri="{FF2B5EF4-FFF2-40B4-BE49-F238E27FC236}">
                <a16:creationId xmlns:a16="http://schemas.microsoft.com/office/drawing/2014/main" id="{0AFB8BEB-778B-36FE-2697-255AEFFF2332}"/>
              </a:ext>
            </a:extLst>
          </p:cNvPr>
          <p:cNvSpPr>
            <a:spLocks noGrp="1"/>
          </p:cNvSpPr>
          <p:nvPr>
            <p:ph idx="1"/>
          </p:nvPr>
        </p:nvSpPr>
        <p:spPr>
          <a:xfrm>
            <a:off x="720043" y="2338927"/>
            <a:ext cx="3425238" cy="2999427"/>
          </a:xfrm>
          <a:solidFill>
            <a:schemeClr val="accent1">
              <a:lumMod val="20000"/>
              <a:lumOff val="80000"/>
            </a:schemeClr>
          </a:solidFill>
          <a:ln>
            <a:solidFill>
              <a:schemeClr val="bg1"/>
            </a:solidFill>
          </a:ln>
        </p:spPr>
        <p:txBody>
          <a:bodyPr>
            <a:normAutofit/>
          </a:bodyPr>
          <a:lstStyle/>
          <a:p>
            <a:pPr marL="0" marR="0" indent="0" algn="ctr">
              <a:spcBef>
                <a:spcPts val="600"/>
              </a:spcBef>
              <a:spcAft>
                <a:spcPts val="0"/>
              </a:spcAft>
              <a:buNone/>
            </a:pPr>
            <a:r>
              <a:rPr lang="en-US"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Before January 25, 2025</a:t>
            </a: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Bef>
                <a:spcPts val="1200"/>
              </a:spcBef>
            </a:pPr>
            <a:r>
              <a:rPr lang="en-US">
                <a:latin typeface="Open Sans Light" panose="020B0306030504020204" pitchFamily="34" charset="0"/>
              </a:rPr>
              <a:t>Significance  - scored</a:t>
            </a:r>
          </a:p>
          <a:p>
            <a:pPr>
              <a:spcBef>
                <a:spcPts val="1200"/>
              </a:spcBef>
            </a:pPr>
            <a:r>
              <a:rPr lang="en-US">
                <a:latin typeface="Open Sans Light" panose="020B0306030504020204" pitchFamily="34" charset="0"/>
              </a:rPr>
              <a:t>Investigator(s) – scored</a:t>
            </a:r>
          </a:p>
          <a:p>
            <a:pPr>
              <a:spcBef>
                <a:spcPts val="1200"/>
              </a:spcBef>
            </a:pPr>
            <a:r>
              <a:rPr lang="en-US">
                <a:latin typeface="Open Sans Light" panose="020B0306030504020204" pitchFamily="34" charset="0"/>
              </a:rPr>
              <a:t>Innovation – scored</a:t>
            </a:r>
          </a:p>
          <a:p>
            <a:pPr>
              <a:spcBef>
                <a:spcPts val="1200"/>
              </a:spcBef>
            </a:pPr>
            <a:r>
              <a:rPr lang="en-US">
                <a:latin typeface="Open Sans Light" panose="020B0306030504020204" pitchFamily="34" charset="0"/>
              </a:rPr>
              <a:t>Approach – scored</a:t>
            </a:r>
          </a:p>
          <a:p>
            <a:pPr>
              <a:spcBef>
                <a:spcPts val="1200"/>
              </a:spcBef>
            </a:pPr>
            <a:r>
              <a:rPr lang="en-US">
                <a:latin typeface="Open Sans Light" panose="020B0306030504020204" pitchFamily="34" charset="0"/>
              </a:rPr>
              <a:t>Environment - scored</a:t>
            </a:r>
          </a:p>
        </p:txBody>
      </p:sp>
      <p:sp>
        <p:nvSpPr>
          <p:cNvPr id="5" name="Content Placeholder 7">
            <a:extLst>
              <a:ext uri="{FF2B5EF4-FFF2-40B4-BE49-F238E27FC236}">
                <a16:creationId xmlns:a16="http://schemas.microsoft.com/office/drawing/2014/main" id="{053FB266-9959-F66E-DA74-D07BC430237E}"/>
              </a:ext>
            </a:extLst>
          </p:cNvPr>
          <p:cNvSpPr txBox="1">
            <a:spLocks/>
          </p:cNvSpPr>
          <p:nvPr/>
        </p:nvSpPr>
        <p:spPr>
          <a:xfrm>
            <a:off x="4563292" y="1702234"/>
            <a:ext cx="7323908" cy="4572226"/>
          </a:xfrm>
          <a:prstGeom prst="rect">
            <a:avLst/>
          </a:prstGeom>
          <a:solidFill>
            <a:schemeClr val="accent5">
              <a:lumMod val="20000"/>
              <a:lumOff val="80000"/>
            </a:schemeClr>
          </a:solidFill>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67" kern="1200">
                <a:solidFill>
                  <a:srgbClr val="616265"/>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16265"/>
                </a:solidFill>
                <a:latin typeface="Lato Light" panose="020F0502020204030203" pitchFamily="34" charset="0"/>
                <a:ea typeface="Lato Light" panose="020F0502020204030203" pitchFamily="34" charset="0"/>
                <a:cs typeface="Lato Light" panose="020F0502020204030203" pitchFamily="34" charset="0"/>
              </a:defRPr>
            </a:lvl2pPr>
            <a:lvl3pPr marL="846498" indent="-389389" algn="l" defTabSz="914400" rtl="0" eaLnBrk="1" latinLnBrk="0" hangingPunct="1">
              <a:lnSpc>
                <a:spcPct val="90000"/>
              </a:lnSpc>
              <a:spcBef>
                <a:spcPts val="500"/>
              </a:spcBef>
              <a:buFont typeface="Arial" pitchFamily="34" charset="0"/>
              <a:buChar char="−"/>
              <a:defRPr sz="1867" kern="1200" baseline="0">
                <a:solidFill>
                  <a:srgbClr val="616265"/>
                </a:solidFill>
                <a:latin typeface="Lato Light" panose="020F0502020204030203" pitchFamily="34" charset="0"/>
                <a:ea typeface="Lato Light" panose="020F0502020204030203" pitchFamily="34" charset="0"/>
                <a:cs typeface="Lato Light" panose="020F0502020204030203" pitchFamily="34" charset="0"/>
              </a:defRPr>
            </a:lvl3pPr>
            <a:lvl4pPr marL="1218956" indent="-304739" algn="l" defTabSz="914400" rtl="0" eaLnBrk="1" latinLnBrk="0" hangingPunct="1">
              <a:lnSpc>
                <a:spcPct val="90000"/>
              </a:lnSpc>
              <a:spcBef>
                <a:spcPts val="500"/>
              </a:spcBef>
              <a:buFont typeface="Arial" pitchFamily="34" charset="0"/>
              <a:buChar char="•"/>
              <a:defRPr sz="1867" kern="1200">
                <a:solidFill>
                  <a:srgbClr val="616265"/>
                </a:solidFill>
                <a:latin typeface="Lato Light" panose="020F0502020204030203" pitchFamily="34" charset="0"/>
                <a:ea typeface="Lato Light" panose="020F0502020204030203" pitchFamily="34" charset="0"/>
                <a:cs typeface="Lato Light" panose="020F0502020204030203" pitchFamily="34" charset="0"/>
              </a:defRPr>
            </a:lvl4pPr>
            <a:lvl5pPr marL="1676065" indent="-372459" algn="l" defTabSz="914400"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400" b="1">
                <a:solidFill>
                  <a:schemeClr val="tx1"/>
                </a:solidFill>
                <a:latin typeface="Open Sans"/>
                <a:ea typeface="Open Sans"/>
                <a:cs typeface="Open Sans"/>
              </a:rPr>
              <a:t>On or after</a:t>
            </a:r>
            <a:r>
              <a:rPr lang="en-US" sz="2400" b="1">
                <a:solidFill>
                  <a:schemeClr val="tx1"/>
                </a:solidFill>
                <a:effectLst/>
                <a:latin typeface="Open Sans"/>
                <a:ea typeface="Open Sans"/>
                <a:cs typeface="Open Sans"/>
              </a:rPr>
              <a:t> Jan 25, 2025 - Simplified Framework</a:t>
            </a:r>
            <a:r>
              <a:rPr lang="en-US" sz="2400" b="1">
                <a:solidFill>
                  <a:schemeClr val="tx1"/>
                </a:solidFill>
                <a:latin typeface="Open Sans"/>
                <a:ea typeface="Open Sans"/>
                <a:cs typeface="Open Sans"/>
              </a:rPr>
              <a:t> </a:t>
            </a:r>
            <a:endParaRPr lang="en-US" sz="2400" b="1">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indent="0" algn="ctr">
              <a:lnSpc>
                <a:spcPct val="100000"/>
              </a:lnSpc>
              <a:spcBef>
                <a:spcPts val="0"/>
              </a:spcBef>
              <a:buNone/>
            </a:pPr>
            <a:r>
              <a:rPr lang="en-US" sz="2000" b="1">
                <a:solidFill>
                  <a:schemeClr val="tx1"/>
                </a:solidFill>
                <a:effectLst/>
                <a:latin typeface="Open Sans"/>
                <a:ea typeface="Open Sans"/>
                <a:cs typeface="Open Sans"/>
              </a:rPr>
              <a:t>(</a:t>
            </a:r>
            <a:r>
              <a:rPr lang="en-US" sz="2000" b="1" u="sng">
                <a:solidFill>
                  <a:schemeClr val="tx1"/>
                </a:solidFill>
                <a:effectLst/>
                <a:latin typeface="Open Sans"/>
                <a:ea typeface="Open Sans"/>
                <a:cs typeface="Open Sans"/>
              </a:rPr>
              <a:t>all</a:t>
            </a:r>
            <a:r>
              <a:rPr lang="en-US" sz="2000" b="1">
                <a:solidFill>
                  <a:schemeClr val="tx1"/>
                </a:solidFill>
                <a:effectLst/>
                <a:latin typeface="Open Sans"/>
                <a:ea typeface="Open Sans"/>
                <a:cs typeface="Open Sans"/>
              </a:rPr>
              <a:t> considered in Overall Impact Score)</a:t>
            </a:r>
            <a:endParaRPr lang="en-US" sz="2000" b="1">
              <a:solidFill>
                <a:schemeClr val="tx1"/>
              </a:solidFill>
              <a:latin typeface="Open Sans"/>
              <a:ea typeface="Open Sans"/>
              <a:cs typeface="Open Sans"/>
            </a:endParaRPr>
          </a:p>
          <a:p>
            <a:pPr>
              <a:buClr>
                <a:srgbClr val="0F7FC9"/>
              </a:buClr>
            </a:pPr>
            <a:r>
              <a:rPr kumimoji="0" lang="en-US" sz="2400" b="1" i="0" u="none" strike="noStrike" kern="1200" cap="none" spc="0" normalizeH="0" baseline="0" noProof="0">
                <a:ln>
                  <a:noFill/>
                </a:ln>
                <a:solidFill>
                  <a:prstClr val="black"/>
                </a:solidFill>
                <a:effectLst/>
                <a:uLnTx/>
                <a:uFillTx/>
                <a:latin typeface="Open Sans Light"/>
                <a:ea typeface="Open Sans Light"/>
                <a:cs typeface="Open Sans Light"/>
              </a:rPr>
              <a:t>Factor 1: Importance of the Research</a:t>
            </a:r>
            <a:r>
              <a:rPr lang="en-US" sz="2400" b="1">
                <a:solidFill>
                  <a:prstClr val="black"/>
                </a:solidFill>
                <a:latin typeface="Open Sans Light"/>
                <a:ea typeface="Open Sans Light"/>
                <a:cs typeface="Open Sans Light"/>
              </a:rPr>
              <a:t> </a:t>
            </a:r>
            <a:endParaRPr lang="en-US" sz="2400" b="1"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lvl="1">
              <a:buClr>
                <a:srgbClr val="0F7FC9"/>
              </a:buClr>
            </a:pPr>
            <a:r>
              <a:rPr lang="en-US" sz="2000">
                <a:solidFill>
                  <a:prstClr val="black"/>
                </a:solidFill>
                <a:latin typeface="Open Sans Light"/>
                <a:ea typeface="Open Sans Light"/>
                <a:cs typeface="Open Sans Light"/>
              </a:rPr>
              <a:t>Significance, Innovation </a:t>
            </a:r>
            <a:endParaRPr lang="en-US" sz="200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endParaRPr>
          </a:p>
          <a:p>
            <a:pPr lvl="1">
              <a:buClr>
                <a:srgbClr val="0F7FC9"/>
              </a:buClr>
            </a:pPr>
            <a:r>
              <a:rPr lang="en-US" sz="2000" b="1">
                <a:solidFill>
                  <a:prstClr val="black"/>
                </a:solidFill>
                <a:latin typeface="Open Sans Light"/>
                <a:ea typeface="Open Sans Light"/>
                <a:cs typeface="Open Sans Light"/>
              </a:rPr>
              <a:t>S</a:t>
            </a:r>
            <a:r>
              <a:rPr kumimoji="0" lang="en-US" sz="2000" b="1" i="0" u="none" strike="noStrike" kern="1200" cap="none" spc="0" normalizeH="0" baseline="0" noProof="0">
                <a:ln>
                  <a:noFill/>
                </a:ln>
                <a:solidFill>
                  <a:prstClr val="black"/>
                </a:solidFill>
                <a:effectLst/>
                <a:uLnTx/>
                <a:uFillTx/>
                <a:latin typeface="Open Sans Light"/>
                <a:ea typeface="Open Sans Light"/>
                <a:cs typeface="Open Sans Light"/>
              </a:rPr>
              <a:t>cored 1-9</a:t>
            </a:r>
            <a:r>
              <a:rPr lang="en-US" sz="2000" b="1">
                <a:solidFill>
                  <a:prstClr val="black"/>
                </a:solidFill>
                <a:latin typeface="Open Sans Light"/>
                <a:ea typeface="Open Sans Light"/>
                <a:cs typeface="Open Sans Light"/>
              </a:rPr>
              <a:t> </a:t>
            </a:r>
            <a:endParaRPr lang="en-US" sz="2000" b="1"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a:buClr>
                <a:srgbClr val="0F7FC9"/>
              </a:buClr>
            </a:pPr>
            <a:r>
              <a:rPr kumimoji="0" lang="en-US" sz="2400" b="1" i="0" u="none" strike="noStrike" kern="1200" cap="none" spc="0" normalizeH="0" baseline="0" noProof="0">
                <a:ln>
                  <a:noFill/>
                </a:ln>
                <a:solidFill>
                  <a:prstClr val="black"/>
                </a:solidFill>
                <a:effectLst/>
                <a:uLnTx/>
                <a:uFillTx/>
                <a:latin typeface="Open Sans Light"/>
                <a:ea typeface="Open Sans Light"/>
                <a:cs typeface="Open Sans Light"/>
              </a:rPr>
              <a:t>Factor 2: Rigor and Feasibility</a:t>
            </a:r>
            <a:r>
              <a:rPr lang="en-US" sz="2400" b="1">
                <a:solidFill>
                  <a:prstClr val="black"/>
                </a:solidFill>
                <a:latin typeface="Open Sans Light"/>
                <a:ea typeface="Open Sans Light"/>
                <a:cs typeface="Open Sans Light"/>
              </a:rPr>
              <a:t> </a:t>
            </a:r>
            <a:endParaRPr lang="en-US" sz="2400" b="1"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lvl="1">
              <a:buClr>
                <a:srgbClr val="0F7FC9"/>
              </a:buClr>
            </a:pPr>
            <a:r>
              <a:rPr lang="en-US" sz="2000">
                <a:solidFill>
                  <a:prstClr val="black"/>
                </a:solidFill>
                <a:latin typeface="Open Sans Light"/>
                <a:ea typeface="Open Sans Light"/>
                <a:cs typeface="Open Sans Light"/>
              </a:rPr>
              <a:t>Approach (</a:t>
            </a:r>
            <a:r>
              <a:rPr lang="en-US" sz="2000" i="1">
                <a:solidFill>
                  <a:prstClr val="black"/>
                </a:solidFill>
                <a:latin typeface="Open Sans Light"/>
                <a:ea typeface="Open Sans Light"/>
                <a:cs typeface="Open Sans Light"/>
              </a:rPr>
              <a:t>also include Inclusions and Study Timeline for clinical trials</a:t>
            </a:r>
            <a:r>
              <a:rPr lang="en-US" sz="2000">
                <a:solidFill>
                  <a:prstClr val="black"/>
                </a:solidFill>
                <a:latin typeface="Open Sans Light"/>
                <a:ea typeface="Open Sans Light"/>
                <a:cs typeface="Open Sans Light"/>
              </a:rPr>
              <a:t>)</a:t>
            </a:r>
          </a:p>
          <a:p>
            <a:pPr lvl="1">
              <a:buClr>
                <a:srgbClr val="0F7FC9"/>
              </a:buClr>
            </a:pPr>
            <a:r>
              <a:rPr kumimoji="0" lang="en-US" sz="2000" b="1" i="0" u="none" strike="noStrike" kern="1200" cap="none" spc="0" normalizeH="0" baseline="0" noProof="0">
                <a:ln>
                  <a:noFill/>
                </a:ln>
                <a:solidFill>
                  <a:prstClr val="black"/>
                </a:solidFill>
                <a:effectLst/>
                <a:uLnTx/>
                <a:uFillTx/>
                <a:latin typeface="Open Sans Light"/>
                <a:ea typeface="Open Sans Light"/>
                <a:cs typeface="Open Sans Light"/>
              </a:rPr>
              <a:t>Scored 1-9</a:t>
            </a:r>
            <a:r>
              <a:rPr lang="en-US" sz="2000" b="1">
                <a:solidFill>
                  <a:prstClr val="black"/>
                </a:solidFill>
                <a:latin typeface="Open Sans Light"/>
                <a:ea typeface="Open Sans Light"/>
                <a:cs typeface="Open Sans Light"/>
              </a:rPr>
              <a:t> </a:t>
            </a:r>
            <a:endParaRPr lang="en-US" sz="2000" b="1"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a:buClr>
                <a:srgbClr val="0F7FC9"/>
              </a:buClr>
            </a:pPr>
            <a:r>
              <a:rPr kumimoji="0" lang="en-US" sz="2400" b="1" i="0" u="none" strike="noStrike" kern="1200" cap="none" spc="0" normalizeH="0" baseline="0" noProof="0">
                <a:ln>
                  <a:noFill/>
                </a:ln>
                <a:solidFill>
                  <a:prstClr val="black"/>
                </a:solidFill>
                <a:effectLst/>
                <a:uLnTx/>
                <a:uFillTx/>
                <a:latin typeface="Open Sans Light"/>
                <a:ea typeface="Open Sans Light"/>
                <a:cs typeface="Open Sans Light"/>
              </a:rPr>
              <a:t>Factor 3: Expertise and Resources</a:t>
            </a:r>
            <a:r>
              <a:rPr lang="en-US" sz="2400" b="1">
                <a:solidFill>
                  <a:prstClr val="black"/>
                </a:solidFill>
                <a:latin typeface="Open Sans Light"/>
                <a:ea typeface="Open Sans Light"/>
                <a:cs typeface="Open Sans Light"/>
              </a:rPr>
              <a:t> </a:t>
            </a:r>
            <a:endParaRPr lang="en-US" sz="2400" b="1"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lvl="1">
              <a:lnSpc>
                <a:spcPct val="100000"/>
              </a:lnSpc>
              <a:buClr>
                <a:srgbClr val="0F7FC9"/>
              </a:buClr>
            </a:pPr>
            <a:r>
              <a:rPr lang="en-US" sz="2000">
                <a:solidFill>
                  <a:prstClr val="black"/>
                </a:solidFill>
                <a:latin typeface="Open Sans Light"/>
                <a:ea typeface="Open Sans Light"/>
                <a:cs typeface="Open Sans Light"/>
              </a:rPr>
              <a:t>Investigators, Environment</a:t>
            </a:r>
          </a:p>
          <a:p>
            <a:pPr lvl="1">
              <a:lnSpc>
                <a:spcPct val="100000"/>
              </a:lnSpc>
              <a:buClr>
                <a:srgbClr val="0F7FC9"/>
              </a:buClr>
            </a:pPr>
            <a:r>
              <a:rPr lang="en-US" sz="2000">
                <a:solidFill>
                  <a:prstClr val="black"/>
                </a:solidFill>
                <a:latin typeface="Open Sans Light"/>
                <a:ea typeface="Open Sans Light"/>
                <a:cs typeface="Open Sans Light"/>
              </a:rPr>
              <a:t>Evaluated as appropriate or gaps identified; gaps require explanation</a:t>
            </a:r>
          </a:p>
          <a:p>
            <a:pPr lvl="1">
              <a:lnSpc>
                <a:spcPct val="100000"/>
              </a:lnSpc>
              <a:buClr>
                <a:srgbClr val="0F7FC9"/>
              </a:buClr>
            </a:pPr>
            <a:r>
              <a:rPr lang="en-US" sz="2000" b="1">
                <a:solidFill>
                  <a:prstClr val="black"/>
                </a:solidFill>
                <a:latin typeface="Open Sans Light"/>
                <a:ea typeface="Open Sans Light"/>
                <a:cs typeface="Open Sans Light"/>
              </a:rPr>
              <a:t>Considered in overall impact; no individual score</a:t>
            </a:r>
          </a:p>
        </p:txBody>
      </p:sp>
      <p:sp>
        <p:nvSpPr>
          <p:cNvPr id="2" name="Slide Number Placeholder">
            <a:extLst>
              <a:ext uri="{FF2B5EF4-FFF2-40B4-BE49-F238E27FC236}">
                <a16:creationId xmlns:a16="http://schemas.microsoft.com/office/drawing/2014/main" id="{4D452601-8F87-AC5E-CBB2-EA52322A8F75}"/>
              </a:ext>
              <a:ext uri="{C183D7F6-B498-43B3-948B-1728B52AA6E4}">
                <adec:decorative xmlns:adec="http://schemas.microsoft.com/office/drawing/2017/decorative" val="1"/>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35</a:t>
            </a:fld>
            <a:endParaRPr lang="en-US"/>
          </a:p>
        </p:txBody>
      </p:sp>
      <p:sp>
        <p:nvSpPr>
          <p:cNvPr id="6" name="Rectangle 5">
            <a:extLst>
              <a:ext uri="{FF2B5EF4-FFF2-40B4-BE49-F238E27FC236}">
                <a16:creationId xmlns:a16="http://schemas.microsoft.com/office/drawing/2014/main" id="{39E14A8E-5311-9E5E-5276-5F0DE5729B08}"/>
              </a:ext>
            </a:extLst>
          </p:cNvPr>
          <p:cNvSpPr/>
          <p:nvPr/>
        </p:nvSpPr>
        <p:spPr bwMode="auto">
          <a:xfrm>
            <a:off x="720043" y="2338927"/>
            <a:ext cx="3265548" cy="2521308"/>
          </a:xfrm>
          <a:prstGeom prst="rect">
            <a:avLst/>
          </a:prstGeom>
          <a:noFill/>
          <a:ln w="9525"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7" name="Arrow: Right 6">
            <a:extLst>
              <a:ext uri="{FF2B5EF4-FFF2-40B4-BE49-F238E27FC236}">
                <a16:creationId xmlns:a16="http://schemas.microsoft.com/office/drawing/2014/main" id="{7B75FF13-D666-7B1E-B9AA-8495940F8951}"/>
              </a:ext>
            </a:extLst>
          </p:cNvPr>
          <p:cNvSpPr/>
          <p:nvPr/>
        </p:nvSpPr>
        <p:spPr bwMode="auto">
          <a:xfrm>
            <a:off x="4035902" y="3220278"/>
            <a:ext cx="477079" cy="417443"/>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8" name="TextBox 7">
            <a:extLst>
              <a:ext uri="{FF2B5EF4-FFF2-40B4-BE49-F238E27FC236}">
                <a16:creationId xmlns:a16="http://schemas.microsoft.com/office/drawing/2014/main" id="{0869EAA5-4783-AF77-D85D-1BBAD30A93D9}"/>
              </a:ext>
            </a:extLst>
          </p:cNvPr>
          <p:cNvSpPr txBox="1"/>
          <p:nvPr/>
        </p:nvSpPr>
        <p:spPr>
          <a:xfrm>
            <a:off x="1727867" y="6356350"/>
            <a:ext cx="7884081" cy="461665"/>
          </a:xfrm>
          <a:prstGeom prst="rect">
            <a:avLst/>
          </a:prstGeom>
          <a:solidFill>
            <a:schemeClr val="bg1"/>
          </a:solidFill>
        </p:spPr>
        <p:txBody>
          <a:bodyPr wrap="none" lIns="91440" tIns="45720" rIns="91440" bIns="45720" rtlCol="0" anchor="t">
            <a:spAutoFit/>
          </a:bodyPr>
          <a:lstStyle/>
          <a:p>
            <a:r>
              <a:rPr lang="en-US" sz="2400" b="1" u="sng">
                <a:effectLst/>
                <a:latin typeface="Open Sans" panose="020B0606030504020204" pitchFamily="34" charset="0"/>
                <a:ea typeface="Open Sans" panose="020B0606030504020204" pitchFamily="34" charset="0"/>
                <a:cs typeface="Open Sans" panose="020B0606030504020204" pitchFamily="34" charset="0"/>
                <a:hlinkClick r:id="rId3"/>
              </a:rPr>
              <a:t>grants.nih.gov/policy/peer/simplifying-review.htm</a:t>
            </a:r>
            <a:endParaRPr lang="en-US" sz="2400" b="1" u="sng">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Image result for nimh nih logo png">
            <a:extLst>
              <a:ext uri="{FF2B5EF4-FFF2-40B4-BE49-F238E27FC236}">
                <a16:creationId xmlns:a16="http://schemas.microsoft.com/office/drawing/2014/main" id="{DEAE96AF-8B7F-89D3-D955-405E763919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2544" y="6335775"/>
            <a:ext cx="1314493" cy="347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974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8E90F-B1E2-F77A-3A3F-17D519A0A5A4}"/>
              </a:ext>
            </a:extLst>
          </p:cNvPr>
          <p:cNvSpPr>
            <a:spLocks noGrp="1"/>
          </p:cNvSpPr>
          <p:nvPr>
            <p:ph type="title"/>
          </p:nvPr>
        </p:nvSpPr>
        <p:spPr/>
        <p:txBody>
          <a:bodyPr/>
          <a:lstStyle/>
          <a:p>
            <a:r>
              <a:rPr lang="en-US"/>
              <a:t>Stay Connected</a:t>
            </a:r>
          </a:p>
        </p:txBody>
      </p:sp>
      <p:sp>
        <p:nvSpPr>
          <p:cNvPr id="3" name="Text Placeholder 2">
            <a:extLst>
              <a:ext uri="{FF2B5EF4-FFF2-40B4-BE49-F238E27FC236}">
                <a16:creationId xmlns:a16="http://schemas.microsoft.com/office/drawing/2014/main" id="{86565B34-7278-DFFC-5EB6-1BB0DD1CB2F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54481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5D8E5151-701D-20E0-3874-58A965F8B09A}"/>
              </a:ext>
            </a:extLst>
          </p:cNvPr>
          <p:cNvSpPr txBox="1">
            <a:spLocks/>
          </p:cNvSpPr>
          <p:nvPr/>
        </p:nvSpPr>
        <p:spPr>
          <a:xfrm>
            <a:off x="531148" y="1249018"/>
            <a:ext cx="11483643" cy="487025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Tx/>
              <a:buNone/>
              <a:defRPr sz="1000" kern="1200">
                <a:solidFill>
                  <a:schemeClr val="tx1"/>
                </a:solidFill>
                <a:latin typeface="+mn-lt"/>
                <a:ea typeface="+mn-ea"/>
                <a:cs typeface="+mn-cs"/>
              </a:defRPr>
            </a:lvl1pPr>
            <a:lvl2pPr marL="685800" indent="0" algn="l" defTabSz="914400" rtl="0" eaLnBrk="1" latinLnBrk="0" hangingPunct="1">
              <a:lnSpc>
                <a:spcPct val="100000"/>
              </a:lnSpc>
              <a:spcBef>
                <a:spcPts val="0"/>
              </a:spcBef>
              <a:buFontTx/>
              <a:buNone/>
              <a:defRPr sz="1000" kern="1200">
                <a:solidFill>
                  <a:schemeClr val="tx1"/>
                </a:solidFill>
                <a:latin typeface="+mn-lt"/>
                <a:ea typeface="+mn-ea"/>
                <a:cs typeface="+mn-cs"/>
              </a:defRPr>
            </a:lvl2pPr>
            <a:lvl3pPr marL="1143000" indent="0" algn="l" defTabSz="914400" rtl="0" eaLnBrk="1" latinLnBrk="0" hangingPunct="1">
              <a:lnSpc>
                <a:spcPct val="100000"/>
              </a:lnSpc>
              <a:spcBef>
                <a:spcPts val="0"/>
              </a:spcBef>
              <a:buFontTx/>
              <a:buNone/>
              <a:defRPr sz="1000" kern="1200">
                <a:solidFill>
                  <a:schemeClr val="tx1"/>
                </a:solidFill>
                <a:latin typeface="+mn-lt"/>
                <a:ea typeface="+mn-ea"/>
                <a:cs typeface="+mn-cs"/>
              </a:defRPr>
            </a:lvl3pPr>
            <a:lvl4pPr marL="1600200" indent="0" algn="l" defTabSz="914400" rtl="0" eaLnBrk="1" latinLnBrk="0" hangingPunct="1">
              <a:lnSpc>
                <a:spcPct val="100000"/>
              </a:lnSpc>
              <a:spcBef>
                <a:spcPts val="0"/>
              </a:spcBef>
              <a:buFontTx/>
              <a:buNone/>
              <a:defRPr sz="1000" kern="1200">
                <a:solidFill>
                  <a:schemeClr val="tx1"/>
                </a:solidFill>
                <a:latin typeface="+mn-lt"/>
                <a:ea typeface="+mn-ea"/>
                <a:cs typeface="+mn-cs"/>
              </a:defRPr>
            </a:lvl4pPr>
            <a:lvl5pPr marL="2057400" indent="0" algn="l" defTabSz="914400" rtl="0" eaLnBrk="1" latinLnBrk="0" hangingPunct="1">
              <a:lnSpc>
                <a:spcPct val="100000"/>
              </a:lnSpc>
              <a:spcBef>
                <a:spcPts val="0"/>
              </a:spcBef>
              <a:buFontTx/>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a:solidFill>
                <a:schemeClr val="tx2">
                  <a:lumMod val="60000"/>
                  <a:lumOff val="40000"/>
                </a:schemeClr>
              </a:solidFill>
            </a:endParaRPr>
          </a:p>
          <a:p>
            <a:r>
              <a:rPr lang="en-US" sz="5400" b="1">
                <a:solidFill>
                  <a:schemeClr val="tx2">
                    <a:lumMod val="60000"/>
                    <a:lumOff val="40000"/>
                  </a:schemeClr>
                </a:solidFill>
              </a:rPr>
              <a:t>Contact us early… and often!</a:t>
            </a:r>
          </a:p>
          <a:p>
            <a:r>
              <a:rPr lang="en-US" sz="3600" b="1">
                <a:solidFill>
                  <a:schemeClr val="tx2">
                    <a:lumMod val="60000"/>
                    <a:lumOff val="40000"/>
                  </a:schemeClr>
                </a:solidFill>
              </a:rPr>
              <a:t>We provide assistance prior to submission to ensure your application… </a:t>
            </a:r>
          </a:p>
          <a:p>
            <a:endParaRPr lang="en-US"/>
          </a:p>
          <a:p>
            <a:pPr>
              <a:buFont typeface="Wingdings" panose="05000000000000000000" pitchFamily="2" charset="2"/>
              <a:buChar char="ü"/>
            </a:pPr>
            <a:r>
              <a:rPr lang="en-US" sz="2000"/>
              <a:t>Meets referral guidelines and is consistent with NIH/NIMH grant policies</a:t>
            </a:r>
          </a:p>
          <a:p>
            <a:pPr>
              <a:buFont typeface="Wingdings" panose="05000000000000000000" pitchFamily="2" charset="2"/>
              <a:buChar char="ü"/>
            </a:pPr>
            <a:r>
              <a:rPr lang="en-US" sz="2000"/>
              <a:t>Aligns well with the Institute priorities (find the right home for your research)</a:t>
            </a:r>
          </a:p>
          <a:p>
            <a:pPr>
              <a:buFont typeface="Wingdings" panose="05000000000000000000" pitchFamily="2" charset="2"/>
              <a:buChar char="ü"/>
            </a:pPr>
            <a:r>
              <a:rPr lang="en-US" sz="2000"/>
              <a:t>Uses the funding mechanism most appropriate for your research career stage, needs, and training/research goals</a:t>
            </a:r>
          </a:p>
          <a:p>
            <a:pPr>
              <a:buFont typeface="Wingdings" panose="05000000000000000000" pitchFamily="2" charset="2"/>
              <a:buChar char="ü"/>
            </a:pPr>
            <a:r>
              <a:rPr lang="en-US" sz="2000"/>
              <a:t>Meets review criteria (research plan, training plan, mentors, environment)</a:t>
            </a:r>
          </a:p>
          <a:p>
            <a:pPr>
              <a:buFont typeface="Wingdings" panose="05000000000000000000" pitchFamily="2" charset="2"/>
              <a:buChar char="ü"/>
            </a:pPr>
            <a:r>
              <a:rPr lang="en-US" sz="2000"/>
              <a:t>Will optimally set you up for subsequent funding and future success</a:t>
            </a:r>
          </a:p>
          <a:p>
            <a:endParaRPr lang="en-US"/>
          </a:p>
        </p:txBody>
      </p:sp>
      <p:sp>
        <p:nvSpPr>
          <p:cNvPr id="7" name="Title 2">
            <a:extLst>
              <a:ext uri="{FF2B5EF4-FFF2-40B4-BE49-F238E27FC236}">
                <a16:creationId xmlns:a16="http://schemas.microsoft.com/office/drawing/2014/main" id="{BBC3F557-815B-ACD1-D301-C88F85D38F47}"/>
              </a:ext>
            </a:extLst>
          </p:cNvPr>
          <p:cNvSpPr>
            <a:spLocks noGrp="1"/>
          </p:cNvSpPr>
          <p:nvPr>
            <p:ph type="title"/>
          </p:nvPr>
        </p:nvSpPr>
        <p:spPr>
          <a:xfrm>
            <a:off x="1806667" y="232828"/>
            <a:ext cx="9904663" cy="863354"/>
          </a:xfrm>
        </p:spPr>
        <p:txBody>
          <a:bodyPr/>
          <a:lstStyle/>
          <a:p>
            <a:r>
              <a:rPr lang="en-US" altLang="en-US"/>
              <a:t>Please Contact Program Staff</a:t>
            </a:r>
            <a:endParaRPr lang="en-US"/>
          </a:p>
        </p:txBody>
      </p:sp>
      <p:pic>
        <p:nvPicPr>
          <p:cNvPr id="8" name="Picture 7">
            <a:extLst>
              <a:ext uri="{FF2B5EF4-FFF2-40B4-BE49-F238E27FC236}">
                <a16:creationId xmlns:a16="http://schemas.microsoft.com/office/drawing/2014/main" id="{5CE8C6EC-7F4F-CC88-0E2E-B465ED13CF3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214978" y="232828"/>
            <a:ext cx="2084755" cy="1371600"/>
          </a:xfrm>
          <a:prstGeom prst="rect">
            <a:avLst/>
          </a:prstGeom>
        </p:spPr>
      </p:pic>
    </p:spTree>
    <p:extLst>
      <p:ext uri="{BB962C8B-B14F-4D97-AF65-F5344CB8AC3E}">
        <p14:creationId xmlns:p14="http://schemas.microsoft.com/office/powerpoint/2010/main" val="3541098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EC960-38C1-1C72-1225-7335B81F1C14}"/>
              </a:ext>
            </a:extLst>
          </p:cNvPr>
          <p:cNvSpPr>
            <a:spLocks noGrp="1"/>
          </p:cNvSpPr>
          <p:nvPr>
            <p:ph type="title"/>
          </p:nvPr>
        </p:nvSpPr>
        <p:spPr/>
        <p:txBody>
          <a:bodyPr/>
          <a:lstStyle/>
          <a:p>
            <a:r>
              <a:rPr lang="en-US"/>
              <a:t>Questions??</a:t>
            </a:r>
          </a:p>
        </p:txBody>
      </p:sp>
      <p:sp>
        <p:nvSpPr>
          <p:cNvPr id="3" name="Text Placeholder 2">
            <a:extLst>
              <a:ext uri="{FF2B5EF4-FFF2-40B4-BE49-F238E27FC236}">
                <a16:creationId xmlns:a16="http://schemas.microsoft.com/office/drawing/2014/main" id="{17132DC7-3A9B-2B8E-73BC-A74F0211F5AA}"/>
              </a:ext>
            </a:extLst>
          </p:cNvPr>
          <p:cNvSpPr>
            <a:spLocks noGrp="1"/>
          </p:cNvSpPr>
          <p:nvPr>
            <p:ph type="body" sz="quarter" idx="10"/>
          </p:nvPr>
        </p:nvSpPr>
        <p:spPr/>
        <p:txBody>
          <a:bodyPr/>
          <a:lstStyle/>
          <a:p>
            <a:r>
              <a:rPr lang="en-US">
                <a:solidFill>
                  <a:schemeClr val="bg1"/>
                </a:solidFill>
                <a:hlinkClick r:id="rId3">
                  <a:extLst>
                    <a:ext uri="{A12FA001-AC4F-418D-AE19-62706E023703}">
                      <ahyp:hlinkClr xmlns:ahyp="http://schemas.microsoft.com/office/drawing/2018/hyperlinkcolor" val="tx"/>
                    </a:ext>
                  </a:extLst>
                </a:hlinkClick>
              </a:rPr>
              <a:t>Liz.Necka@nih.gov</a:t>
            </a:r>
            <a:endParaRPr lang="en-US">
              <a:solidFill>
                <a:schemeClr val="bg1"/>
              </a:solidFill>
            </a:endParaRPr>
          </a:p>
          <a:p>
            <a:r>
              <a:rPr lang="en-US">
                <a:solidFill>
                  <a:schemeClr val="bg1"/>
                </a:solidFill>
                <a:hlinkClick r:id="rId4">
                  <a:extLst>
                    <a:ext uri="{A12FA001-AC4F-418D-AE19-62706E023703}">
                      <ahyp:hlinkClr xmlns:ahyp="http://schemas.microsoft.com/office/drawing/2018/hyperlinkcolor" val="tx"/>
                    </a:ext>
                  </a:extLst>
                </a:hlinkClick>
              </a:rPr>
              <a:t>JEvans1@mail.nih.gov</a:t>
            </a:r>
            <a:r>
              <a:rPr lang="en-US">
                <a:solidFill>
                  <a:schemeClr val="bg1"/>
                </a:solidFill>
              </a:rPr>
              <a:t> </a:t>
            </a:r>
          </a:p>
        </p:txBody>
      </p:sp>
    </p:spTree>
    <p:extLst>
      <p:ext uri="{BB962C8B-B14F-4D97-AF65-F5344CB8AC3E}">
        <p14:creationId xmlns:p14="http://schemas.microsoft.com/office/powerpoint/2010/main" val="1768840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A9A9EA-AFA4-4A49-B992-4294BDCF8DC6}"/>
              </a:ext>
            </a:extLst>
          </p:cNvPr>
          <p:cNvSpPr>
            <a:spLocks noGrp="1"/>
          </p:cNvSpPr>
          <p:nvPr>
            <p:ph type="sldNum" sz="quarter" idx="4"/>
          </p:nvPr>
        </p:nvSpPr>
        <p:spPr/>
        <p:txBody>
          <a:bodyPr/>
          <a:lstStyle/>
          <a:p>
            <a:fld id="{14DA8466-51B6-440F-8995-3D5918D9CE24}" type="slidenum">
              <a:rPr lang="en-US" smtClean="0"/>
              <a:pPr/>
              <a:t>4</a:t>
            </a:fld>
            <a:endParaRPr lang="en-US"/>
          </a:p>
        </p:txBody>
      </p:sp>
      <p:sp>
        <p:nvSpPr>
          <p:cNvPr id="3" name="Title 2">
            <a:extLst>
              <a:ext uri="{FF2B5EF4-FFF2-40B4-BE49-F238E27FC236}">
                <a16:creationId xmlns:a16="http://schemas.microsoft.com/office/drawing/2014/main" id="{03F3A09F-93AB-49BF-9550-F2D5794B7BD0}"/>
              </a:ext>
            </a:extLst>
          </p:cNvPr>
          <p:cNvSpPr>
            <a:spLocks noGrp="1"/>
          </p:cNvSpPr>
          <p:nvPr>
            <p:ph type="title"/>
          </p:nvPr>
        </p:nvSpPr>
        <p:spPr/>
        <p:txBody>
          <a:bodyPr/>
          <a:lstStyle/>
          <a:p>
            <a:r>
              <a:rPr lang="en-US"/>
              <a:t>NIMH Vision and Mission</a:t>
            </a:r>
          </a:p>
        </p:txBody>
      </p:sp>
      <p:pic>
        <p:nvPicPr>
          <p:cNvPr id="6" name="Picture 5">
            <a:extLst>
              <a:ext uri="{FF2B5EF4-FFF2-40B4-BE49-F238E27FC236}">
                <a16:creationId xmlns:a16="http://schemas.microsoft.com/office/drawing/2014/main" id="{D193CF29-BCBE-4032-9BC6-E0826A380090}"/>
              </a:ext>
            </a:extLst>
          </p:cNvPr>
          <p:cNvPicPr>
            <a:picLocks noChangeAspect="1"/>
          </p:cNvPicPr>
          <p:nvPr/>
        </p:nvPicPr>
        <p:blipFill>
          <a:blip r:embed="rId2"/>
          <a:stretch>
            <a:fillRect/>
          </a:stretch>
        </p:blipFill>
        <p:spPr>
          <a:xfrm>
            <a:off x="1972201" y="1644985"/>
            <a:ext cx="8247599" cy="1941699"/>
          </a:xfrm>
          <a:prstGeom prst="rect">
            <a:avLst/>
          </a:prstGeom>
        </p:spPr>
      </p:pic>
      <p:pic>
        <p:nvPicPr>
          <p:cNvPr id="7" name="Picture 6">
            <a:extLst>
              <a:ext uri="{FF2B5EF4-FFF2-40B4-BE49-F238E27FC236}">
                <a16:creationId xmlns:a16="http://schemas.microsoft.com/office/drawing/2014/main" id="{0BE0D9F1-ABAE-4D6E-BC9E-713270D28D7F}"/>
              </a:ext>
            </a:extLst>
          </p:cNvPr>
          <p:cNvPicPr>
            <a:picLocks noChangeAspect="1"/>
          </p:cNvPicPr>
          <p:nvPr/>
        </p:nvPicPr>
        <p:blipFill>
          <a:blip r:embed="rId3"/>
          <a:stretch>
            <a:fillRect/>
          </a:stretch>
        </p:blipFill>
        <p:spPr>
          <a:xfrm>
            <a:off x="1972201" y="3853880"/>
            <a:ext cx="8247599" cy="1941699"/>
          </a:xfrm>
          <a:prstGeom prst="rect">
            <a:avLst/>
          </a:prstGeom>
        </p:spPr>
      </p:pic>
    </p:spTree>
    <p:extLst>
      <p:ext uri="{BB962C8B-B14F-4D97-AF65-F5344CB8AC3E}">
        <p14:creationId xmlns:p14="http://schemas.microsoft.com/office/powerpoint/2010/main" val="2814525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E878A87-0F2C-99CB-97D8-F38D29A386E1}"/>
              </a:ext>
            </a:extLst>
          </p:cNvPr>
          <p:cNvSpPr>
            <a:spLocks noGrp="1"/>
          </p:cNvSpPr>
          <p:nvPr>
            <p:ph type="sldNum" sz="quarter" idx="4"/>
          </p:nvPr>
        </p:nvSpPr>
        <p:spPr/>
        <p:txBody>
          <a:bodyPr/>
          <a:lstStyle/>
          <a:p>
            <a:fld id="{14DA8466-51B6-440F-8995-3D5918D9CE24}" type="slidenum">
              <a:rPr lang="en-US" smtClean="0"/>
              <a:pPr/>
              <a:t>5</a:t>
            </a:fld>
            <a:endParaRPr lang="en-US"/>
          </a:p>
        </p:txBody>
      </p:sp>
      <p:sp>
        <p:nvSpPr>
          <p:cNvPr id="4" name="Title 3">
            <a:extLst>
              <a:ext uri="{FF2B5EF4-FFF2-40B4-BE49-F238E27FC236}">
                <a16:creationId xmlns:a16="http://schemas.microsoft.com/office/drawing/2014/main" id="{BD7E960E-0F17-83D1-FC61-E6881D5CC162}"/>
              </a:ext>
            </a:extLst>
          </p:cNvPr>
          <p:cNvSpPr>
            <a:spLocks noGrp="1"/>
          </p:cNvSpPr>
          <p:nvPr>
            <p:ph type="title"/>
          </p:nvPr>
        </p:nvSpPr>
        <p:spPr/>
        <p:txBody>
          <a:bodyPr/>
          <a:lstStyle/>
          <a:p>
            <a:r>
              <a:rPr lang="en-US"/>
              <a:t>NIMH Extramural Division Structure</a:t>
            </a:r>
          </a:p>
        </p:txBody>
      </p:sp>
      <p:sp>
        <p:nvSpPr>
          <p:cNvPr id="5" name="Slide Number Placeholder 3">
            <a:extLst>
              <a:ext uri="{FF2B5EF4-FFF2-40B4-BE49-F238E27FC236}">
                <a16:creationId xmlns:a16="http://schemas.microsoft.com/office/drawing/2014/main" id="{435F0AC7-A6FC-B3E9-3542-22202BEB6DF7}"/>
              </a:ext>
            </a:extLst>
          </p:cNvPr>
          <p:cNvSpPr txBox="1">
            <a:spLocks noChangeArrowheads="1"/>
          </p:cNvSpPr>
          <p:nvPr/>
        </p:nvSpPr>
        <p:spPr bwMode="auto">
          <a:xfrm>
            <a:off x="324477" y="6408176"/>
            <a:ext cx="540608" cy="214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5420" indent="-225420" algn="l" rtl="0" eaLnBrk="0" fontAlgn="base" hangingPunct="0">
              <a:lnSpc>
                <a:spcPct val="90000"/>
              </a:lnSpc>
              <a:spcBef>
                <a:spcPct val="50000"/>
              </a:spcBef>
              <a:spcAft>
                <a:spcPct val="0"/>
              </a:spcAft>
              <a:buClrTx/>
              <a:buSzPct val="100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ＭＳ Ｐゴシック" charset="0"/>
              </a:defRPr>
            </a:lvl1pPr>
            <a:lvl2pPr marL="742950" indent="-285750" algn="l" rtl="0" eaLnBrk="0" fontAlgn="base" hangingPunct="0">
              <a:lnSpc>
                <a:spcPct val="90000"/>
              </a:lnSpc>
              <a:spcBef>
                <a:spcPct val="50000"/>
              </a:spcBef>
              <a:spcAft>
                <a:spcPct val="0"/>
              </a:spcAft>
              <a:buClrTx/>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lgn="l" rtl="0" eaLnBrk="0" fontAlgn="base" hangingPunct="0">
              <a:lnSpc>
                <a:spcPct val="90000"/>
              </a:lnSpc>
              <a:spcBef>
                <a:spcPct val="50000"/>
              </a:spcBef>
              <a:spcAft>
                <a:spcPct val="0"/>
              </a:spcAft>
              <a:buClrTx/>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lgn="l" rtl="0" eaLnBrk="0" fontAlgn="base" hangingPunct="0">
              <a:lnSpc>
                <a:spcPct val="90000"/>
              </a:lnSpc>
              <a:spcBef>
                <a:spcPct val="50000"/>
              </a:spcBef>
              <a:spcAft>
                <a:spcPct val="0"/>
              </a:spcAft>
              <a:buClrTx/>
              <a:buFont typeface="Arial" panose="020B0604020202020204" pitchFamily="34" charset="0"/>
              <a:buNone/>
              <a:defRPr sz="2400">
                <a:solidFill>
                  <a:schemeClr val="tx1"/>
                </a:solidFill>
                <a:latin typeface="Arial" panose="020B0604020202020204" pitchFamily="34" charset="0"/>
                <a:ea typeface="ＭＳ Ｐゴシック" panose="020B0600070205080204" pitchFamily="34" charset="-128"/>
              </a:defRPr>
            </a:lvl4pPr>
            <a:lvl5pPr marL="2057400" indent="-228600" algn="l" rtl="0" eaLnBrk="0" fontAlgn="base" hangingPunct="0">
              <a:lnSpc>
                <a:spcPct val="90000"/>
              </a:lnSpc>
              <a:spcBef>
                <a:spcPct val="50000"/>
              </a:spcBef>
              <a:spcAft>
                <a:spcPct val="0"/>
              </a:spcAft>
              <a:buClrTx/>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lnSpc>
                <a:spcPct val="90000"/>
              </a:lnSpc>
              <a:spcBef>
                <a:spcPct val="0"/>
              </a:spcBef>
              <a:spcAft>
                <a:spcPct val="0"/>
              </a:spcAft>
              <a:buClr>
                <a:srgbClr val="64A03C"/>
              </a:buClr>
              <a:buChar char="•"/>
              <a:defRPr sz="24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lnSpc>
                <a:spcPct val="90000"/>
              </a:lnSpc>
              <a:spcBef>
                <a:spcPct val="0"/>
              </a:spcBef>
              <a:spcAft>
                <a:spcPct val="0"/>
              </a:spcAft>
              <a:buClr>
                <a:srgbClr val="64A03C"/>
              </a:buClr>
              <a:buChar char="•"/>
              <a:defRPr sz="24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lnSpc>
                <a:spcPct val="90000"/>
              </a:lnSpc>
              <a:spcBef>
                <a:spcPct val="0"/>
              </a:spcBef>
              <a:spcAft>
                <a:spcPct val="0"/>
              </a:spcAft>
              <a:buClr>
                <a:srgbClr val="64A03C"/>
              </a:buClr>
              <a:buChar char="•"/>
              <a:defRPr sz="24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lnSpc>
                <a:spcPct val="90000"/>
              </a:lnSpc>
              <a:spcBef>
                <a:spcPct val="0"/>
              </a:spcBef>
              <a:spcAft>
                <a:spcPct val="0"/>
              </a:spcAft>
              <a:buClr>
                <a:srgbClr val="64A03C"/>
              </a:buClr>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689E5092-646B-294C-A9CE-408F9256A46E}" type="slidenum">
              <a:rPr lang="en-US" altLang="en-US" sz="900" kern="0" smtClean="0">
                <a:solidFill>
                  <a:srgbClr val="00468B"/>
                </a:solidFill>
              </a:rPr>
              <a:pPr>
                <a:spcBef>
                  <a:spcPct val="0"/>
                </a:spcBef>
                <a:defRPr/>
              </a:pPr>
              <a:t>5</a:t>
            </a:fld>
            <a:endParaRPr lang="en-US" altLang="en-US" sz="900" kern="0">
              <a:solidFill>
                <a:srgbClr val="00468B"/>
              </a:solidFill>
            </a:endParaRPr>
          </a:p>
        </p:txBody>
      </p:sp>
      <p:graphicFrame>
        <p:nvGraphicFramePr>
          <p:cNvPr id="6" name="Diagram 5">
            <a:extLst>
              <a:ext uri="{FF2B5EF4-FFF2-40B4-BE49-F238E27FC236}">
                <a16:creationId xmlns:a16="http://schemas.microsoft.com/office/drawing/2014/main" id="{0D076636-9940-A7F8-388D-8D16CD6D8571}"/>
              </a:ext>
            </a:extLst>
          </p:cNvPr>
          <p:cNvGraphicFramePr/>
          <p:nvPr/>
        </p:nvGraphicFramePr>
        <p:xfrm>
          <a:off x="1846757" y="900826"/>
          <a:ext cx="8549390" cy="2208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9233F127-0730-0B0D-8F2C-34D441E7F39F}"/>
              </a:ext>
            </a:extLst>
          </p:cNvPr>
          <p:cNvGraphicFramePr/>
          <p:nvPr/>
        </p:nvGraphicFramePr>
        <p:xfrm>
          <a:off x="2041341" y="2820203"/>
          <a:ext cx="7998594" cy="5908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a:extLst>
              <a:ext uri="{FF2B5EF4-FFF2-40B4-BE49-F238E27FC236}">
                <a16:creationId xmlns:a16="http://schemas.microsoft.com/office/drawing/2014/main" id="{59D390C5-89C4-0322-4D0C-585EA70F34ED}"/>
              </a:ext>
            </a:extLst>
          </p:cNvPr>
          <p:cNvGraphicFramePr/>
          <p:nvPr/>
        </p:nvGraphicFramePr>
        <p:xfrm>
          <a:off x="1514149" y="3379787"/>
          <a:ext cx="9144001" cy="199827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9" name="TextBox 8">
            <a:extLst>
              <a:ext uri="{FF2B5EF4-FFF2-40B4-BE49-F238E27FC236}">
                <a16:creationId xmlns:a16="http://schemas.microsoft.com/office/drawing/2014/main" id="{E0005A42-D5CA-A288-C135-EA3DDBA5519C}"/>
              </a:ext>
            </a:extLst>
          </p:cNvPr>
          <p:cNvSpPr txBox="1"/>
          <p:nvPr/>
        </p:nvSpPr>
        <p:spPr>
          <a:xfrm>
            <a:off x="1606551" y="5119689"/>
            <a:ext cx="1947863" cy="579437"/>
          </a:xfrm>
          <a:prstGeom prst="roundRect">
            <a:avLst/>
          </a:prstGeom>
          <a:solidFill>
            <a:schemeClr val="bg1">
              <a:lumMod val="85000"/>
            </a:schemeClr>
          </a:solidFill>
          <a:ln w="6350">
            <a:solidFill>
              <a:schemeClr val="bg1">
                <a:lumMod val="65000"/>
              </a:schemeClr>
            </a:solidFill>
          </a:ln>
        </p:spPr>
        <p:style>
          <a:lnRef idx="2">
            <a:schemeClr val="dk1"/>
          </a:lnRef>
          <a:fillRef idx="1">
            <a:schemeClr val="lt1"/>
          </a:fillRef>
          <a:effectRef idx="0">
            <a:schemeClr val="dk1"/>
          </a:effectRef>
          <a:fontRef idx="minor">
            <a:schemeClr val="dk1"/>
          </a:fontRef>
        </p:style>
        <p:txBody>
          <a:bodyPr>
            <a:spAutoFit/>
          </a:bodyPr>
          <a:lstStyle/>
          <a:p>
            <a:pPr algn="ctr" defTabSz="914400" eaLnBrk="0" fontAlgn="base" hangingPunct="0">
              <a:spcBef>
                <a:spcPct val="0"/>
              </a:spcBef>
              <a:spcAft>
                <a:spcPct val="0"/>
              </a:spcAft>
              <a:defRPr/>
            </a:pPr>
            <a:r>
              <a:rPr lang="en-US" sz="1400">
                <a:solidFill>
                  <a:srgbClr val="4E81BE">
                    <a:lumMod val="50000"/>
                  </a:srgbClr>
                </a:solidFill>
                <a:latin typeface="Arial"/>
                <a:ea typeface="ＭＳ Ｐゴシック"/>
              </a:rPr>
              <a:t>Define mechanisms of complex behaviors</a:t>
            </a:r>
          </a:p>
        </p:txBody>
      </p:sp>
      <p:sp>
        <p:nvSpPr>
          <p:cNvPr id="10" name="TextBox 9">
            <a:extLst>
              <a:ext uri="{FF2B5EF4-FFF2-40B4-BE49-F238E27FC236}">
                <a16:creationId xmlns:a16="http://schemas.microsoft.com/office/drawing/2014/main" id="{9449ED3D-F29B-63EC-B2B3-F036054219B5}"/>
              </a:ext>
            </a:extLst>
          </p:cNvPr>
          <p:cNvSpPr txBox="1"/>
          <p:nvPr/>
        </p:nvSpPr>
        <p:spPr>
          <a:xfrm>
            <a:off x="3787775" y="5119689"/>
            <a:ext cx="2217738" cy="579437"/>
          </a:xfrm>
          <a:prstGeom prst="roundRect">
            <a:avLst/>
          </a:prstGeom>
          <a:solidFill>
            <a:schemeClr val="bg1">
              <a:lumMod val="85000"/>
            </a:schemeClr>
          </a:solidFill>
          <a:ln>
            <a:solidFill>
              <a:schemeClr val="bg1">
                <a:lumMod val="65000"/>
              </a:schemeClr>
            </a:solidFill>
          </a:ln>
        </p:spPr>
        <p:txBody>
          <a:bodyPr>
            <a:spAutoFit/>
          </a:bodyPr>
          <a:lstStyle/>
          <a:p>
            <a:pPr algn="ctr" defTabSz="914400" eaLnBrk="0" fontAlgn="base" hangingPunct="0">
              <a:spcBef>
                <a:spcPct val="0"/>
              </a:spcBef>
              <a:spcAft>
                <a:spcPct val="0"/>
              </a:spcAft>
              <a:defRPr/>
            </a:pPr>
            <a:r>
              <a:rPr lang="en-US" sz="1400">
                <a:solidFill>
                  <a:srgbClr val="4E81BE">
                    <a:lumMod val="50000"/>
                  </a:srgbClr>
                </a:solidFill>
                <a:latin typeface="Arial" panose="020B0604020202020204" pitchFamily="34" charset="0"/>
                <a:ea typeface="ＭＳ Ｐゴシック" panose="020B0600070205080204" pitchFamily="34" charset="-128"/>
              </a:rPr>
              <a:t>Determine when, where, &amp; how to intervene</a:t>
            </a:r>
          </a:p>
        </p:txBody>
      </p:sp>
      <p:sp>
        <p:nvSpPr>
          <p:cNvPr id="11" name="TextBox 10">
            <a:extLst>
              <a:ext uri="{FF2B5EF4-FFF2-40B4-BE49-F238E27FC236}">
                <a16:creationId xmlns:a16="http://schemas.microsoft.com/office/drawing/2014/main" id="{EE925AB6-7B58-78E2-7AF4-6A0D0A58F911}"/>
              </a:ext>
            </a:extLst>
          </p:cNvPr>
          <p:cNvSpPr txBox="1"/>
          <p:nvPr/>
        </p:nvSpPr>
        <p:spPr>
          <a:xfrm>
            <a:off x="6253163" y="5119689"/>
            <a:ext cx="1949450" cy="579437"/>
          </a:xfrm>
          <a:prstGeom prst="roundRect">
            <a:avLst/>
          </a:prstGeom>
          <a:solidFill>
            <a:schemeClr val="bg1">
              <a:lumMod val="85000"/>
            </a:schemeClr>
          </a:solidFill>
          <a:ln>
            <a:solidFill>
              <a:schemeClr val="bg1">
                <a:lumMod val="65000"/>
              </a:schemeClr>
            </a:solidFill>
          </a:ln>
        </p:spPr>
        <p:txBody>
          <a:bodyPr>
            <a:spAutoFit/>
          </a:bodyPr>
          <a:lstStyle/>
          <a:p>
            <a:pPr algn="ctr" defTabSz="914400" eaLnBrk="0" fontAlgn="base" hangingPunct="0">
              <a:spcBef>
                <a:spcPct val="0"/>
              </a:spcBef>
              <a:spcAft>
                <a:spcPct val="0"/>
              </a:spcAft>
              <a:defRPr/>
            </a:pPr>
            <a:r>
              <a:rPr lang="en-US" sz="1400">
                <a:solidFill>
                  <a:srgbClr val="00468B">
                    <a:lumMod val="50000"/>
                  </a:srgbClr>
                </a:solidFill>
                <a:latin typeface="Arial" panose="020B0604020202020204" pitchFamily="34" charset="0"/>
                <a:ea typeface="ＭＳ Ｐゴシック" panose="020B0600070205080204" pitchFamily="34" charset="-128"/>
              </a:rPr>
              <a:t>Strive for prevention and cures</a:t>
            </a:r>
          </a:p>
        </p:txBody>
      </p:sp>
      <p:sp>
        <p:nvSpPr>
          <p:cNvPr id="12" name="TextBox 11">
            <a:extLst>
              <a:ext uri="{FF2B5EF4-FFF2-40B4-BE49-F238E27FC236}">
                <a16:creationId xmlns:a16="http://schemas.microsoft.com/office/drawing/2014/main" id="{2780BA00-EE2C-40AD-38C5-ADCA567D0C7F}"/>
              </a:ext>
            </a:extLst>
          </p:cNvPr>
          <p:cNvSpPr txBox="1"/>
          <p:nvPr/>
        </p:nvSpPr>
        <p:spPr>
          <a:xfrm>
            <a:off x="8447088" y="5119689"/>
            <a:ext cx="1949450" cy="578882"/>
          </a:xfrm>
          <a:prstGeom prst="roundRect">
            <a:avLst/>
          </a:prstGeom>
          <a:solidFill>
            <a:schemeClr val="bg1">
              <a:lumMod val="85000"/>
            </a:schemeClr>
          </a:solidFill>
          <a:ln>
            <a:solidFill>
              <a:schemeClr val="bg1">
                <a:lumMod val="65000"/>
              </a:schemeClr>
            </a:solidFill>
          </a:ln>
        </p:spPr>
        <p:txBody>
          <a:bodyPr>
            <a:spAutoFit/>
          </a:bodyPr>
          <a:lstStyle/>
          <a:p>
            <a:pPr algn="ctr" defTabSz="914400" eaLnBrk="0" fontAlgn="base" hangingPunct="0">
              <a:spcBef>
                <a:spcPct val="0"/>
              </a:spcBef>
              <a:spcAft>
                <a:spcPct val="0"/>
              </a:spcAft>
              <a:defRPr/>
            </a:pPr>
            <a:r>
              <a:rPr lang="en-US" sz="1400">
                <a:solidFill>
                  <a:srgbClr val="00468B">
                    <a:lumMod val="50000"/>
                  </a:srgbClr>
                </a:solidFill>
                <a:latin typeface="Arial" panose="020B0604020202020204" pitchFamily="34" charset="0"/>
                <a:ea typeface="ＭＳ Ｐゴシック" panose="020B0600070205080204" pitchFamily="34" charset="-128"/>
              </a:rPr>
              <a:t>Advance Mental Health Services</a:t>
            </a:r>
          </a:p>
        </p:txBody>
      </p:sp>
      <p:cxnSp>
        <p:nvCxnSpPr>
          <p:cNvPr id="13" name="Straight Arrow Connector 12">
            <a:extLst>
              <a:ext uri="{FF2B5EF4-FFF2-40B4-BE49-F238E27FC236}">
                <a16:creationId xmlns:a16="http://schemas.microsoft.com/office/drawing/2014/main" id="{46035611-3321-9E71-2074-A6BF20D95969}"/>
              </a:ext>
            </a:extLst>
          </p:cNvPr>
          <p:cNvCxnSpPr>
            <a:cxnSpLocks/>
          </p:cNvCxnSpPr>
          <p:nvPr/>
        </p:nvCxnSpPr>
        <p:spPr bwMode="auto">
          <a:xfrm>
            <a:off x="3554413" y="6059488"/>
            <a:ext cx="1223962" cy="0"/>
          </a:xfrm>
          <a:prstGeom prst="straightConnector1">
            <a:avLst/>
          </a:prstGeom>
          <a:ln w="76200">
            <a:solidFill>
              <a:schemeClr val="accent3"/>
            </a:solidFill>
            <a:headEnd type="none" w="med" len="med"/>
            <a:tailEnd type="triangle"/>
          </a:ln>
          <a:extLst>
            <a:ext uri="{AF507438-7753-43e0-B8FC-AC1667EBCBE1}"/>
          </a:extLst>
        </p:spPr>
        <p:style>
          <a:lnRef idx="1">
            <a:schemeClr val="accent6"/>
          </a:lnRef>
          <a:fillRef idx="0">
            <a:schemeClr val="accent6"/>
          </a:fillRef>
          <a:effectRef idx="0">
            <a:schemeClr val="accent6"/>
          </a:effectRef>
          <a:fontRef idx="minor">
            <a:schemeClr val="tx1"/>
          </a:fontRef>
        </p:style>
      </p:cxnSp>
      <p:sp>
        <p:nvSpPr>
          <p:cNvPr id="14" name="TextBox 13">
            <a:extLst>
              <a:ext uri="{FF2B5EF4-FFF2-40B4-BE49-F238E27FC236}">
                <a16:creationId xmlns:a16="http://schemas.microsoft.com/office/drawing/2014/main" id="{E08D46E0-EEBC-826E-8C38-C92050A8CD1B}"/>
              </a:ext>
            </a:extLst>
          </p:cNvPr>
          <p:cNvSpPr txBox="1"/>
          <p:nvPr/>
        </p:nvSpPr>
        <p:spPr>
          <a:xfrm>
            <a:off x="1614489" y="5829300"/>
            <a:ext cx="1939925" cy="400050"/>
          </a:xfrm>
          <a:prstGeom prst="rect">
            <a:avLst/>
          </a:prstGeom>
          <a:noFill/>
        </p:spPr>
        <p:txBody>
          <a:bodyPr>
            <a:spAutoFit/>
          </a:bodyPr>
          <a:lstStyle/>
          <a:p>
            <a:pPr algn="ctr" defTabSz="914400" eaLnBrk="0" fontAlgn="base" hangingPunct="0">
              <a:spcBef>
                <a:spcPct val="0"/>
              </a:spcBef>
              <a:spcAft>
                <a:spcPct val="0"/>
              </a:spcAft>
              <a:defRPr/>
            </a:pPr>
            <a:r>
              <a:rPr lang="en-US" sz="2000">
                <a:solidFill>
                  <a:srgbClr val="C0504D"/>
                </a:solidFill>
                <a:latin typeface="Arial" panose="020B0604020202020204" pitchFamily="34" charset="0"/>
                <a:ea typeface="ＭＳ Ｐゴシック" panose="020B0600070205080204" pitchFamily="34" charset="-128"/>
              </a:rPr>
              <a:t>Pre-Clinical </a:t>
            </a:r>
          </a:p>
        </p:txBody>
      </p:sp>
      <p:sp>
        <p:nvSpPr>
          <p:cNvPr id="15" name="TextBox 14">
            <a:extLst>
              <a:ext uri="{FF2B5EF4-FFF2-40B4-BE49-F238E27FC236}">
                <a16:creationId xmlns:a16="http://schemas.microsoft.com/office/drawing/2014/main" id="{4E7AACAD-8ACC-B072-99EA-3F7BAD27EAA5}"/>
              </a:ext>
            </a:extLst>
          </p:cNvPr>
          <p:cNvSpPr txBox="1"/>
          <p:nvPr/>
        </p:nvSpPr>
        <p:spPr>
          <a:xfrm>
            <a:off x="4637089" y="5829300"/>
            <a:ext cx="2219325" cy="400050"/>
          </a:xfrm>
          <a:prstGeom prst="rect">
            <a:avLst/>
          </a:prstGeom>
          <a:noFill/>
        </p:spPr>
        <p:txBody>
          <a:bodyPr>
            <a:spAutoFit/>
          </a:bodyPr>
          <a:lstStyle/>
          <a:p>
            <a:pPr algn="ctr" defTabSz="914400" eaLnBrk="0" fontAlgn="base" hangingPunct="0">
              <a:spcBef>
                <a:spcPct val="0"/>
              </a:spcBef>
              <a:spcAft>
                <a:spcPct val="0"/>
              </a:spcAft>
              <a:defRPr/>
            </a:pPr>
            <a:r>
              <a:rPr lang="en-US" sz="2000">
                <a:solidFill>
                  <a:srgbClr val="C0504D"/>
                </a:solidFill>
                <a:latin typeface="Arial" panose="020B0604020202020204" pitchFamily="34" charset="0"/>
                <a:ea typeface="ＭＳ Ｐゴシック" panose="020B0600070205080204" pitchFamily="34" charset="-128"/>
              </a:rPr>
              <a:t>Early Efficacy </a:t>
            </a:r>
          </a:p>
        </p:txBody>
      </p:sp>
      <p:cxnSp>
        <p:nvCxnSpPr>
          <p:cNvPr id="16" name="Straight Arrow Connector 15">
            <a:extLst>
              <a:ext uri="{FF2B5EF4-FFF2-40B4-BE49-F238E27FC236}">
                <a16:creationId xmlns:a16="http://schemas.microsoft.com/office/drawing/2014/main" id="{4488DE5E-5015-AD85-2CC9-64693EC5F9CA}"/>
              </a:ext>
            </a:extLst>
          </p:cNvPr>
          <p:cNvCxnSpPr>
            <a:cxnSpLocks/>
          </p:cNvCxnSpPr>
          <p:nvPr/>
        </p:nvCxnSpPr>
        <p:spPr bwMode="auto">
          <a:xfrm>
            <a:off x="6856414" y="6059488"/>
            <a:ext cx="1222375" cy="0"/>
          </a:xfrm>
          <a:prstGeom prst="straightConnector1">
            <a:avLst/>
          </a:prstGeom>
          <a:ln w="76200">
            <a:solidFill>
              <a:schemeClr val="accent3"/>
            </a:solidFill>
            <a:headEnd type="none" w="med" len="med"/>
            <a:tailEnd type="triangle"/>
          </a:ln>
          <a:extLst>
            <a:ext uri="{AF507438-7753-43e0-B8FC-AC1667EBCBE1}"/>
          </a:extLst>
        </p:spPr>
        <p:style>
          <a:lnRef idx="1">
            <a:schemeClr val="accent6"/>
          </a:lnRef>
          <a:fillRef idx="0">
            <a:schemeClr val="accent6"/>
          </a:fillRef>
          <a:effectRef idx="0">
            <a:schemeClr val="accent6"/>
          </a:effectRef>
          <a:fontRef idx="minor">
            <a:schemeClr val="tx1"/>
          </a:fontRef>
        </p:style>
      </p:cxnSp>
      <p:sp>
        <p:nvSpPr>
          <p:cNvPr id="17" name="TextBox 16">
            <a:extLst>
              <a:ext uri="{FF2B5EF4-FFF2-40B4-BE49-F238E27FC236}">
                <a16:creationId xmlns:a16="http://schemas.microsoft.com/office/drawing/2014/main" id="{354D6DA0-0F8B-23ED-20F1-AAD375168717}"/>
              </a:ext>
            </a:extLst>
          </p:cNvPr>
          <p:cNvSpPr txBox="1"/>
          <p:nvPr/>
        </p:nvSpPr>
        <p:spPr>
          <a:xfrm>
            <a:off x="7937500" y="5829300"/>
            <a:ext cx="2459038" cy="400050"/>
          </a:xfrm>
          <a:prstGeom prst="rect">
            <a:avLst/>
          </a:prstGeom>
          <a:noFill/>
        </p:spPr>
        <p:txBody>
          <a:bodyPr>
            <a:spAutoFit/>
          </a:bodyPr>
          <a:lstStyle/>
          <a:p>
            <a:pPr algn="ctr" defTabSz="914400" eaLnBrk="0" fontAlgn="base" hangingPunct="0">
              <a:spcBef>
                <a:spcPct val="0"/>
              </a:spcBef>
              <a:spcAft>
                <a:spcPct val="0"/>
              </a:spcAft>
              <a:defRPr/>
            </a:pPr>
            <a:r>
              <a:rPr lang="en-US" sz="2000">
                <a:solidFill>
                  <a:srgbClr val="C0504D"/>
                </a:solidFill>
                <a:latin typeface="Arial" panose="020B0604020202020204" pitchFamily="34" charset="0"/>
                <a:ea typeface="ＭＳ Ｐゴシック" panose="020B0600070205080204" pitchFamily="34" charset="-128"/>
              </a:rPr>
              <a:t>Effectiveness</a:t>
            </a:r>
          </a:p>
        </p:txBody>
      </p:sp>
    </p:spTree>
    <p:extLst>
      <p:ext uri="{BB962C8B-B14F-4D97-AF65-F5344CB8AC3E}">
        <p14:creationId xmlns:p14="http://schemas.microsoft.com/office/powerpoint/2010/main" val="63472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F3032F-EA1C-97E3-8798-094B091F8C68}"/>
              </a:ext>
            </a:extLst>
          </p:cNvPr>
          <p:cNvSpPr>
            <a:spLocks noGrp="1"/>
          </p:cNvSpPr>
          <p:nvPr>
            <p:ph type="sldNum" sz="quarter" idx="4"/>
          </p:nvPr>
        </p:nvSpPr>
        <p:spPr/>
        <p:txBody>
          <a:bodyPr/>
          <a:lstStyle/>
          <a:p>
            <a:fld id="{14DA8466-51B6-440F-8995-3D5918D9CE24}" type="slidenum">
              <a:rPr lang="en-US" smtClean="0"/>
              <a:pPr/>
              <a:t>6</a:t>
            </a:fld>
            <a:endParaRPr lang="en-US"/>
          </a:p>
        </p:txBody>
      </p:sp>
      <p:sp>
        <p:nvSpPr>
          <p:cNvPr id="4" name="Title 3">
            <a:extLst>
              <a:ext uri="{FF2B5EF4-FFF2-40B4-BE49-F238E27FC236}">
                <a16:creationId xmlns:a16="http://schemas.microsoft.com/office/drawing/2014/main" id="{4281A27F-BEAE-29F6-9FE0-3638DF07FF56}"/>
              </a:ext>
            </a:extLst>
          </p:cNvPr>
          <p:cNvSpPr>
            <a:spLocks noGrp="1"/>
          </p:cNvSpPr>
          <p:nvPr>
            <p:ph type="title"/>
          </p:nvPr>
        </p:nvSpPr>
        <p:spPr/>
        <p:txBody>
          <a:bodyPr/>
          <a:lstStyle/>
          <a:p>
            <a:r>
              <a:rPr lang="en-US"/>
              <a:t>Areas of Emphasis</a:t>
            </a:r>
          </a:p>
        </p:txBody>
      </p:sp>
      <p:graphicFrame>
        <p:nvGraphicFramePr>
          <p:cNvPr id="5" name="Diagram 4">
            <a:extLst>
              <a:ext uri="{FF2B5EF4-FFF2-40B4-BE49-F238E27FC236}">
                <a16:creationId xmlns:a16="http://schemas.microsoft.com/office/drawing/2014/main" id="{557825CC-505E-3E4A-81C6-3C7F5DA82763}"/>
              </a:ext>
            </a:extLst>
          </p:cNvPr>
          <p:cNvGraphicFramePr/>
          <p:nvPr>
            <p:extLst>
              <p:ext uri="{D42A27DB-BD31-4B8C-83A1-F6EECF244321}">
                <p14:modId xmlns:p14="http://schemas.microsoft.com/office/powerpoint/2010/main" val="3184631804"/>
              </p:ext>
            </p:extLst>
          </p:nvPr>
        </p:nvGraphicFramePr>
        <p:xfrm>
          <a:off x="1899199" y="1349297"/>
          <a:ext cx="8282878" cy="5765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08C0D002-1818-495C-C2BE-C881DF3E1682}"/>
              </a:ext>
            </a:extLst>
          </p:cNvPr>
          <p:cNvSpPr txBox="1"/>
          <p:nvPr/>
        </p:nvSpPr>
        <p:spPr>
          <a:xfrm>
            <a:off x="-4313063" y="6581001"/>
            <a:ext cx="8743295" cy="261610"/>
          </a:xfrm>
          <a:prstGeom prst="rect">
            <a:avLst/>
          </a:prstGeom>
          <a:noFill/>
        </p:spPr>
        <p:txBody>
          <a:bodyPr wrap="square">
            <a:spAutoFit/>
          </a:bodyPr>
          <a:lstStyle/>
          <a:p>
            <a:r>
              <a:rPr lang="en-US" sz="1100"/>
              <a:t>https://www.nimh.nih.gov/research/priority-research-areas</a:t>
            </a:r>
          </a:p>
        </p:txBody>
      </p:sp>
    </p:spTree>
    <p:extLst>
      <p:ext uri="{BB962C8B-B14F-4D97-AF65-F5344CB8AC3E}">
        <p14:creationId xmlns:p14="http://schemas.microsoft.com/office/powerpoint/2010/main" val="513392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CF2FC-3194-1350-D1DA-04868198AFD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0BB48AB-484B-9371-8D7D-527AF08B5007}"/>
              </a:ext>
            </a:extLst>
          </p:cNvPr>
          <p:cNvSpPr>
            <a:spLocks noGrp="1"/>
          </p:cNvSpPr>
          <p:nvPr>
            <p:ph type="body" sz="quarter" idx="10"/>
          </p:nvPr>
        </p:nvSpPr>
        <p:spPr>
          <a:xfrm>
            <a:off x="292103" y="1419229"/>
            <a:ext cx="11498263" cy="2581271"/>
          </a:xfrm>
        </p:spPr>
        <p:txBody>
          <a:bodyPr/>
          <a:lstStyle/>
          <a:p>
            <a:pPr>
              <a:lnSpc>
                <a:spcPct val="107000"/>
              </a:lnSpc>
              <a:spcBef>
                <a:spcPts val="0"/>
              </a:spcBef>
              <a:spcAft>
                <a:spcPts val="800"/>
              </a:spcAft>
            </a:pPr>
            <a:r>
              <a:rPr lang="en-US" dirty="0"/>
              <a:t>On February 3, 2026, the President signed the FY26 Labor, Health and Human Services, Education, and Related Agencies (LHHS) Appropriations bill</a:t>
            </a:r>
          </a:p>
          <a:p>
            <a:pPr lvl="1">
              <a:lnSpc>
                <a:spcPct val="107000"/>
              </a:lnSpc>
              <a:spcBef>
                <a:spcPts val="0"/>
              </a:spcBef>
              <a:spcAft>
                <a:spcPts val="800"/>
              </a:spcAft>
            </a:pPr>
            <a:r>
              <a:rPr lang="en-US" dirty="0"/>
              <a:t>Includes $47.3 billion for NIH </a:t>
            </a:r>
          </a:p>
          <a:p>
            <a:pPr lvl="1">
              <a:lnSpc>
                <a:spcPct val="107000"/>
              </a:lnSpc>
              <a:spcBef>
                <a:spcPts val="0"/>
              </a:spcBef>
              <a:spcAft>
                <a:spcPts val="800"/>
              </a:spcAft>
            </a:pPr>
            <a:r>
              <a:rPr lang="en-US" dirty="0"/>
              <a:t>Includes $2.3 billion* for NIMH</a:t>
            </a:r>
          </a:p>
          <a:p>
            <a:pPr marL="404802" lvl="1" indent="0">
              <a:lnSpc>
                <a:spcPct val="107000"/>
              </a:lnSpc>
              <a:spcBef>
                <a:spcPts val="0"/>
              </a:spcBef>
              <a:spcAft>
                <a:spcPts val="800"/>
              </a:spcAft>
              <a:buNone/>
            </a:pPr>
            <a:endParaRPr lang="en-US" dirty="0"/>
          </a:p>
        </p:txBody>
      </p:sp>
      <p:sp>
        <p:nvSpPr>
          <p:cNvPr id="3" name="Slide Number Placeholder 2">
            <a:extLst>
              <a:ext uri="{FF2B5EF4-FFF2-40B4-BE49-F238E27FC236}">
                <a16:creationId xmlns:a16="http://schemas.microsoft.com/office/drawing/2014/main" id="{624A1555-F4D5-9ACE-8104-4478757A625B}"/>
              </a:ext>
            </a:extLst>
          </p:cNvPr>
          <p:cNvSpPr>
            <a:spLocks noGrp="1"/>
          </p:cNvSpPr>
          <p:nvPr>
            <p:ph type="sldNum" sz="quarter" idx="4"/>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4DA8466-51B6-440F-8995-3D5918D9CE24}"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S PGothic" panose="020B0600070205080204" pitchFamily="34"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0" lang="en-US" sz="11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endParaRPr>
          </a:p>
        </p:txBody>
      </p:sp>
      <p:sp>
        <p:nvSpPr>
          <p:cNvPr id="4" name="Title 3">
            <a:extLst>
              <a:ext uri="{FF2B5EF4-FFF2-40B4-BE49-F238E27FC236}">
                <a16:creationId xmlns:a16="http://schemas.microsoft.com/office/drawing/2014/main" id="{CEB9BABA-6BFB-958A-5E3B-0F90E670EDD9}"/>
              </a:ext>
            </a:extLst>
          </p:cNvPr>
          <p:cNvSpPr>
            <a:spLocks noGrp="1"/>
          </p:cNvSpPr>
          <p:nvPr>
            <p:ph type="title"/>
          </p:nvPr>
        </p:nvSpPr>
        <p:spPr/>
        <p:txBody>
          <a:bodyPr/>
          <a:lstStyle/>
          <a:p>
            <a:r>
              <a:rPr lang="en-US" dirty="0"/>
              <a:t>NIMH Director’s Update – January National Advisory Mental Health Council Meeting</a:t>
            </a:r>
          </a:p>
        </p:txBody>
      </p:sp>
      <p:sp>
        <p:nvSpPr>
          <p:cNvPr id="7" name="TextBox 6">
            <a:extLst>
              <a:ext uri="{FF2B5EF4-FFF2-40B4-BE49-F238E27FC236}">
                <a16:creationId xmlns:a16="http://schemas.microsoft.com/office/drawing/2014/main" id="{E4003C6F-5EAD-C2EE-DCFB-68A1FF3131FD}"/>
              </a:ext>
            </a:extLst>
          </p:cNvPr>
          <p:cNvSpPr txBox="1"/>
          <p:nvPr/>
        </p:nvSpPr>
        <p:spPr>
          <a:xfrm>
            <a:off x="596480" y="6355622"/>
            <a:ext cx="38603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rPr>
              <a:t>*Includes funding from the 21st Century Cures Act</a:t>
            </a:r>
          </a:p>
        </p:txBody>
      </p:sp>
      <p:pic>
        <p:nvPicPr>
          <p:cNvPr id="5" name="Picture 4" descr="A large building&#10;&#10;Description automatically generated">
            <a:extLst>
              <a:ext uri="{FF2B5EF4-FFF2-40B4-BE49-F238E27FC236}">
                <a16:creationId xmlns:a16="http://schemas.microsoft.com/office/drawing/2014/main" id="{0DBEE9BA-6230-923B-FDE1-68E1E42694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9348" y="3847845"/>
            <a:ext cx="3413304" cy="2001627"/>
          </a:xfrm>
          <a:prstGeom prst="rect">
            <a:avLst/>
          </a:prstGeom>
        </p:spPr>
      </p:pic>
    </p:spTree>
    <p:extLst>
      <p:ext uri="{BB962C8B-B14F-4D97-AF65-F5344CB8AC3E}">
        <p14:creationId xmlns:p14="http://schemas.microsoft.com/office/powerpoint/2010/main" val="173437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BE92F-A2C4-2269-1F8B-396ACFEBC26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50EF96-7547-A800-B28D-18508D16171B}"/>
              </a:ext>
            </a:extLst>
          </p:cNvPr>
          <p:cNvSpPr>
            <a:spLocks noGrp="1"/>
          </p:cNvSpPr>
          <p:nvPr>
            <p:ph type="sldNum" sz="quarter" idx="4"/>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4DA8466-51B6-440F-8995-3D5918D9CE24}"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S PGothic" panose="020B0600070205080204" pitchFamily="34"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8</a:t>
            </a:fld>
            <a:endParaRPr kumimoji="0" lang="en-US" sz="11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endParaRPr>
          </a:p>
        </p:txBody>
      </p:sp>
      <p:sp>
        <p:nvSpPr>
          <p:cNvPr id="4" name="Title 3">
            <a:extLst>
              <a:ext uri="{FF2B5EF4-FFF2-40B4-BE49-F238E27FC236}">
                <a16:creationId xmlns:a16="http://schemas.microsoft.com/office/drawing/2014/main" id="{1EACC4B8-1452-8B59-6178-E9720D5222B0}"/>
              </a:ext>
            </a:extLst>
          </p:cNvPr>
          <p:cNvSpPr>
            <a:spLocks noGrp="1"/>
          </p:cNvSpPr>
          <p:nvPr>
            <p:ph type="title"/>
          </p:nvPr>
        </p:nvSpPr>
        <p:spPr/>
        <p:txBody>
          <a:bodyPr/>
          <a:lstStyle/>
          <a:p>
            <a:r>
              <a:rPr lang="en-US" dirty="0"/>
              <a:t>NIMH Director’s Update – January National Advisory Mental Health Council Meeting</a:t>
            </a:r>
          </a:p>
        </p:txBody>
      </p:sp>
      <p:graphicFrame>
        <p:nvGraphicFramePr>
          <p:cNvPr id="5" name="Chart 4">
            <a:extLst>
              <a:ext uri="{FF2B5EF4-FFF2-40B4-BE49-F238E27FC236}">
                <a16:creationId xmlns:a16="http://schemas.microsoft.com/office/drawing/2014/main" id="{5F2F3603-C8C5-4A39-97F8-7EAFEDF64C10}"/>
              </a:ext>
            </a:extLst>
          </p:cNvPr>
          <p:cNvGraphicFramePr>
            <a:graphicFrameLocks/>
          </p:cNvGraphicFramePr>
          <p:nvPr/>
        </p:nvGraphicFramePr>
        <p:xfrm>
          <a:off x="1235003" y="1432047"/>
          <a:ext cx="9721994" cy="47910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5749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F09715-4C13-1937-A974-77CFB08BA0EB}"/>
              </a:ext>
            </a:extLst>
          </p:cNvPr>
          <p:cNvSpPr>
            <a:spLocks noGrp="1"/>
          </p:cNvSpPr>
          <p:nvPr>
            <p:ph type="sldNum" sz="quarter" idx="4"/>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4DA8466-51B6-440F-8995-3D5918D9CE24}"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S PGothic" panose="020B0600070205080204" pitchFamily="34"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9</a:t>
            </a:fld>
            <a:endParaRPr kumimoji="0" lang="en-US" sz="11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endParaRPr>
          </a:p>
        </p:txBody>
      </p:sp>
      <p:sp>
        <p:nvSpPr>
          <p:cNvPr id="4" name="Title 3">
            <a:extLst>
              <a:ext uri="{FF2B5EF4-FFF2-40B4-BE49-F238E27FC236}">
                <a16:creationId xmlns:a16="http://schemas.microsoft.com/office/drawing/2014/main" id="{A1ED61A0-7279-7866-5B96-96FA9E64957E}"/>
              </a:ext>
            </a:extLst>
          </p:cNvPr>
          <p:cNvSpPr>
            <a:spLocks noGrp="1"/>
          </p:cNvSpPr>
          <p:nvPr>
            <p:ph type="title"/>
          </p:nvPr>
        </p:nvSpPr>
        <p:spPr/>
        <p:txBody>
          <a:bodyPr/>
          <a:lstStyle/>
          <a:p>
            <a:r>
              <a:rPr lang="en-US" dirty="0"/>
              <a:t>NIMH Director’s Update – January National Advisory Mental Health Council Meeting</a:t>
            </a:r>
          </a:p>
        </p:txBody>
      </p:sp>
      <p:sp>
        <p:nvSpPr>
          <p:cNvPr id="7" name="TextBox 6">
            <a:extLst>
              <a:ext uri="{FF2B5EF4-FFF2-40B4-BE49-F238E27FC236}">
                <a16:creationId xmlns:a16="http://schemas.microsoft.com/office/drawing/2014/main" id="{40DF749A-2CF9-E50F-6E7A-BF604712EE66}"/>
              </a:ext>
            </a:extLst>
          </p:cNvPr>
          <p:cNvSpPr txBox="1"/>
          <p:nvPr/>
        </p:nvSpPr>
        <p:spPr>
          <a:xfrm>
            <a:off x="596480" y="6355622"/>
            <a:ext cx="4803046"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rPr>
              <a:t>*Excludes grants funded by 21st Century Cures Carryover funds</a:t>
            </a:r>
          </a:p>
        </p:txBody>
      </p:sp>
      <p:graphicFrame>
        <p:nvGraphicFramePr>
          <p:cNvPr id="9" name="Chart 8">
            <a:extLst>
              <a:ext uri="{FF2B5EF4-FFF2-40B4-BE49-F238E27FC236}">
                <a16:creationId xmlns:a16="http://schemas.microsoft.com/office/drawing/2014/main" id="{56E9F00F-89D3-4F80-831C-EC2D6DD14B5A}"/>
              </a:ext>
            </a:extLst>
          </p:cNvPr>
          <p:cNvGraphicFramePr>
            <a:graphicFrameLocks/>
          </p:cNvGraphicFramePr>
          <p:nvPr/>
        </p:nvGraphicFramePr>
        <p:xfrm>
          <a:off x="932698" y="1558216"/>
          <a:ext cx="10215880" cy="4564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2525149"/>
      </p:ext>
    </p:extLst>
  </p:cSld>
  <p:clrMapOvr>
    <a:masterClrMapping/>
  </p:clrMapOvr>
</p:sld>
</file>

<file path=ppt/theme/theme1.xml><?xml version="1.0" encoding="utf-8"?>
<a:theme xmlns:a="http://schemas.openxmlformats.org/drawingml/2006/main" name="NIMH Template - Widescreen">
  <a:themeElements>
    <a:clrScheme name="NIMH PowerPoint Template - 03242020">
      <a:dk1>
        <a:sysClr val="windowText" lastClr="000000"/>
      </a:dk1>
      <a:lt1>
        <a:sysClr val="window" lastClr="FFFFFF"/>
      </a:lt1>
      <a:dk2>
        <a:srgbClr val="A6A6A6"/>
      </a:dk2>
      <a:lt2>
        <a:srgbClr val="FFFFFF"/>
      </a:lt2>
      <a:accent1>
        <a:srgbClr val="005294"/>
      </a:accent1>
      <a:accent2>
        <a:srgbClr val="5B9BD5"/>
      </a:accent2>
      <a:accent3>
        <a:srgbClr val="FF993D"/>
      </a:accent3>
      <a:accent4>
        <a:srgbClr val="A6A6A6"/>
      </a:accent4>
      <a:accent5>
        <a:srgbClr val="387B7F"/>
      </a:accent5>
      <a:accent6>
        <a:srgbClr val="E1E9EA"/>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Standar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andard 8">
        <a:dk1>
          <a:srgbClr val="292929"/>
        </a:dk1>
        <a:lt1>
          <a:srgbClr val="FFFFFF"/>
        </a:lt1>
        <a:dk2>
          <a:srgbClr val="00468B"/>
        </a:dk2>
        <a:lt2>
          <a:srgbClr val="B20000"/>
        </a:lt2>
        <a:accent1>
          <a:srgbClr val="FFBA00"/>
        </a:accent1>
        <a:accent2>
          <a:srgbClr val="006A23"/>
        </a:accent2>
        <a:accent3>
          <a:srgbClr val="FFFFFF"/>
        </a:accent3>
        <a:accent4>
          <a:srgbClr val="212121"/>
        </a:accent4>
        <a:accent5>
          <a:srgbClr val="FFD9AA"/>
        </a:accent5>
        <a:accent6>
          <a:srgbClr val="005F1F"/>
        </a:accent6>
        <a:hlink>
          <a:srgbClr val="D66B00"/>
        </a:hlink>
        <a:folHlink>
          <a:srgbClr val="5685B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 NIMH PowerPoint Template - Widescreen - July 2021 update.pptx  -  Read-Only" id="{CD5725DF-C61E-4ED0-8C54-3B438CC64B35}" vid="{FB0ECE94-2496-4420-AD4E-55B7B82B491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Blank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 NIMH PowerPoint Template - Widescreen - July 2021 update.pptx  -  Read-Only" id="{CD5725DF-C61E-4ED0-8C54-3B438CC64B35}" vid="{7667D335-02BA-46D8-9CBA-80834B11CC69}"/>
    </a:ext>
  </a:extLst>
</a:theme>
</file>

<file path=ppt/theme/theme4.xml><?xml version="1.0" encoding="utf-8"?>
<a:theme xmlns:a="http://schemas.openxmlformats.org/drawingml/2006/main" name="1_NIMH Template - Standard">
  <a:themeElements>
    <a:clrScheme name="NIMH PowerPoint Template - 03242020">
      <a:dk1>
        <a:sysClr val="windowText" lastClr="000000"/>
      </a:dk1>
      <a:lt1>
        <a:sysClr val="window" lastClr="FFFFFF"/>
      </a:lt1>
      <a:dk2>
        <a:srgbClr val="A6A6A6"/>
      </a:dk2>
      <a:lt2>
        <a:srgbClr val="FFFFFF"/>
      </a:lt2>
      <a:accent1>
        <a:srgbClr val="005294"/>
      </a:accent1>
      <a:accent2>
        <a:srgbClr val="5B9BD5"/>
      </a:accent2>
      <a:accent3>
        <a:srgbClr val="FF993D"/>
      </a:accent3>
      <a:accent4>
        <a:srgbClr val="A6A6A6"/>
      </a:accent4>
      <a:accent5>
        <a:srgbClr val="387B7F"/>
      </a:accent5>
      <a:accent6>
        <a:srgbClr val="E1E9EA"/>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 NIMH PowerPoint Template - Widescreen - July 2021 update.pptx  -  Read-Only" id="{CD5725DF-C61E-4ED0-8C54-3B438CC64B35}" vid="{77A30345-4C88-4EE3-95B0-D2C112879B2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8FF603E1D23E47BB16F1128D64C470" ma:contentTypeVersion="4" ma:contentTypeDescription="Create a new document." ma:contentTypeScope="" ma:versionID="4211da23a68617760a2501df3cc1c948">
  <xsd:schema xmlns:xsd="http://www.w3.org/2001/XMLSchema" xmlns:xs="http://www.w3.org/2001/XMLSchema" xmlns:p="http://schemas.microsoft.com/office/2006/metadata/properties" xmlns:ns2="c582f9bb-14eb-411f-986f-02c0b7255bb3" targetNamespace="http://schemas.microsoft.com/office/2006/metadata/properties" ma:root="true" ma:fieldsID="ca7eafb4f81634c30eaa8054f22047ac" ns2:_="">
    <xsd:import namespace="c582f9bb-14eb-411f-986f-02c0b7255bb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82f9bb-14eb-411f-986f-02c0b7255b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6BB937-FF1A-40C8-8ADC-FA6BAEC0727C}">
  <ds:schemaRefs>
    <ds:schemaRef ds:uri="171e4f9d-bd56-4913-8beb-04f235283cad"/>
    <ds:schemaRef ds:uri="50829193-b200-4c79-89ad-5d963afec298"/>
    <ds:schemaRef ds:uri="79d9c318-3622-4b6e-871a-06c30101b4a0"/>
    <ds:schemaRef ds:uri="c849dcc0-3873-44e2-bea1-458dacd502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04566F4-B452-4DD8-B41E-530BD831B925}">
  <ds:schemaRefs>
    <ds:schemaRef ds:uri="c582f9bb-14eb-411f-986f-02c0b7255bb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A1BBE00-83BD-4E06-A0AA-C7502297AAD6}">
  <ds:schemaRefs>
    <ds:schemaRef ds:uri="http://schemas.microsoft.com/sharepoint/v3/contenttype/forms"/>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emplate>2020 NIMH PowerPoint Template - Widescreen - July 2021 update</Template>
  <TotalTime>12</TotalTime>
  <Words>2555</Words>
  <Application>Microsoft Office PowerPoint</Application>
  <PresentationFormat>Widescreen</PresentationFormat>
  <Paragraphs>324</Paragraphs>
  <Slides>38</Slides>
  <Notes>18</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38</vt:i4>
      </vt:variant>
    </vt:vector>
  </HeadingPairs>
  <TitlesOfParts>
    <vt:vector size="54" baseType="lpstr">
      <vt:lpstr>MS PGothic</vt:lpstr>
      <vt:lpstr>Aptos</vt:lpstr>
      <vt:lpstr>Aptos Display</vt:lpstr>
      <vt:lpstr>Arial</vt:lpstr>
      <vt:lpstr>Calibri</vt:lpstr>
      <vt:lpstr>Courier New</vt:lpstr>
      <vt:lpstr>Neue Haas Grotesk Display Std 55 Roman</vt:lpstr>
      <vt:lpstr>Open Sans</vt:lpstr>
      <vt:lpstr>Open Sans Light</vt:lpstr>
      <vt:lpstr>Segoe UI</vt:lpstr>
      <vt:lpstr>Times New Roman</vt:lpstr>
      <vt:lpstr>Wingdings</vt:lpstr>
      <vt:lpstr>NIMH Template - Widescreen</vt:lpstr>
      <vt:lpstr>Custom Design</vt:lpstr>
      <vt:lpstr>Blank slides</vt:lpstr>
      <vt:lpstr>1_NIMH Template - Standard</vt:lpstr>
      <vt:lpstr>NIMH Update Succeeding in Mental Health and Aging Research March Webinar</vt:lpstr>
      <vt:lpstr>Disclosures</vt:lpstr>
      <vt:lpstr>Agenda</vt:lpstr>
      <vt:lpstr>NIMH Vision and Mission</vt:lpstr>
      <vt:lpstr>NIMH Extramural Division Structure</vt:lpstr>
      <vt:lpstr>Areas of Emphasis</vt:lpstr>
      <vt:lpstr>NIMH Director’s Update – January National Advisory Mental Health Council Meeting</vt:lpstr>
      <vt:lpstr>NIMH Director’s Update – January National Advisory Mental Health Council Meeting</vt:lpstr>
      <vt:lpstr>NIMH Director’s Update – January National Advisory Mental Health Council Meeting</vt:lpstr>
      <vt:lpstr>Unified NIH Funding Strategy</vt:lpstr>
      <vt:lpstr>NIH-Wide Strategic Plan for FY27-31</vt:lpstr>
      <vt:lpstr>NIH’s Path to a Simpler Funding Opportunity Landscape</vt:lpstr>
      <vt:lpstr>Highlighted Topics</vt:lpstr>
      <vt:lpstr>NIMH Geriatrics &amp; Aging Processes Research Branch</vt:lpstr>
      <vt:lpstr>Division of Translational Research</vt:lpstr>
      <vt:lpstr>Areas of Emphasis</vt:lpstr>
      <vt:lpstr>Research Programs</vt:lpstr>
      <vt:lpstr>Behavioral Science of Mental Disorders and Aging</vt:lpstr>
      <vt:lpstr>Neuroscience of Mental Disorders and Aging</vt:lpstr>
      <vt:lpstr>Geriatric Intervention Research</vt:lpstr>
      <vt:lpstr>Encourage Innovation in Intervention Development</vt:lpstr>
      <vt:lpstr>Future Directions for the Branch</vt:lpstr>
      <vt:lpstr>Schizophrenia and Related Disorders during Mid- to Late-life </vt:lpstr>
      <vt:lpstr>Novel Mechanism Research on Neuropsychiatric Symptoms (NPS) in Alzheimer’s Dementia</vt:lpstr>
      <vt:lpstr>Social disconnection and Suicide Risk in Late Life</vt:lpstr>
      <vt:lpstr>Mood and Psychosis Symptoms during the Menopause Transition</vt:lpstr>
      <vt:lpstr>Advancing Research on Empirically-Supported Interventions for Older Adults Living with Serious Mental Illness (SMI)</vt:lpstr>
      <vt:lpstr>NIH and NIMH Grant Application and Review Changes and Updates</vt:lpstr>
      <vt:lpstr>Data Management and Sharing (DMS) - NIH</vt:lpstr>
      <vt:lpstr>NIMH-specific policies Data Requirements</vt:lpstr>
      <vt:lpstr>Clinical Trials</vt:lpstr>
      <vt:lpstr>NIMH Support for Clinical Trials</vt:lpstr>
      <vt:lpstr>Other new NIH-wide changes</vt:lpstr>
      <vt:lpstr>NIH Simplified Review Criteria</vt:lpstr>
      <vt:lpstr>Simplified Review Reorganizes 5 Regulatory Criteria into 3 Factors</vt:lpstr>
      <vt:lpstr>Stay Connected</vt:lpstr>
      <vt:lpstr>Please Contact Program Staff</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Necka, Liz (NIH/NIMH) [E]</dc:creator>
  <cp:lastModifiedBy>Lyons, Elizabeth (NIH/NIMH) [E]</cp:lastModifiedBy>
  <cp:revision>4</cp:revision>
  <cp:lastPrinted>2001-03-07T22:13:24Z</cp:lastPrinted>
  <dcterms:created xsi:type="dcterms:W3CDTF">2025-02-21T14:14:25Z</dcterms:created>
  <dcterms:modified xsi:type="dcterms:W3CDTF">2026-04-01T15:57:43Z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0x0101002F8FF603E1D23E47BB16F1128D64C470</vt:lpwstr>
  </property>
  <property fmtid="{D5CDD505-2E9C-101B-9397-08002B2CF9AE}" pid="3" name="_dlc_DocIdItemGuid">
    <vt:lpwstr>120d91a8-f204-40ec-89a9-20fa3006a249</vt:lpwstr>
  </property>
  <property fmtid="{D5CDD505-2E9C-101B-9397-08002B2CF9AE}" pid="4" name="URL">
    <vt:lpwstr/>
  </property>
  <property fmtid="{D5CDD505-2E9C-101B-9397-08002B2CF9AE}" pid="5" name="Order">
    <vt:lpwstr>1013800.00000000</vt:lpwstr>
  </property>
  <property fmtid="{D5CDD505-2E9C-101B-9397-08002B2CF9AE}" pid="6" name="MediaServiceImageTags">
    <vt:lpwstr/>
  </property>
  <property fmtid="{D5CDD505-2E9C-101B-9397-08002B2CF9AE}" pid="7" name="_ExtendedDescription">
    <vt:lpwstr/>
  </property>
</Properties>
</file>